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tags/tag104.xml" ContentType="application/vnd.openxmlformats-officedocument.presentationml.tags+xml"/>
  <Override PartName="/ppt/tags/tag140.xml" ContentType="application/vnd.openxmlformats-officedocument.presentationml.tags+xml"/>
  <Override PartName="/ppt/theme/theme1.xml" ContentType="application/vnd.openxmlformats-officedocument.theme+xml"/>
  <Override PartName="/ppt/tags/tag49.xml" ContentType="application/vnd.openxmlformats-officedocument.presentationml.tags+xml"/>
  <Override PartName="/ppt/tags/tag78.xml" ContentType="application/vnd.openxmlformats-officedocument.presentationml.tags+xml"/>
  <Override PartName="/ppt/tags/tag96.xml" ContentType="application/vnd.openxmlformats-officedocument.presentationml.tags+xml"/>
  <Override PartName="/ppt/tags/tag100.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docProps/custom.xml" ContentType="application/vnd.openxmlformats-officedocument.custom-propertie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09.xml" ContentType="application/vnd.openxmlformats-officedocument.presentationml.tags+xml"/>
  <Override PartName="/ppt/tags/tag138.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notesSlides/notesSlide7.xml" ContentType="application/vnd.openxmlformats-officedocument.presentationml.notesSlide+xml"/>
  <Override PartName="/ppt/tags/tag116.xml" ContentType="application/vnd.openxmlformats-officedocument.presentationml.tags+xml"/>
  <Override PartName="/ppt/tags/tag127.xml" ContentType="application/vnd.openxmlformats-officedocument.presentationml.tags+xml"/>
  <Override PartName="/ppt/tags/tag145.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tags/tag134.xml" ContentType="application/vnd.openxmlformats-officedocument.presentationml.tags+xml"/>
  <Override PartName="/ppt/slides/slide5.xml" ContentType="application/vnd.openxmlformats-officedocument.presentationml.slide+xml"/>
  <Default Extension="bin" ContentType="application/vnd.openxmlformats-officedocument.oleObject"/>
  <Override PartName="/ppt/notesSlides/notesSlide3.xml" ContentType="application/vnd.openxmlformats-officedocument.presentationml.notesSlide+xml"/>
  <Override PartName="/ppt/tags/tag112.xml" ContentType="application/vnd.openxmlformats-officedocument.presentationml.tags+xml"/>
  <Override PartName="/ppt/tags/tag123.xml" ContentType="application/vnd.openxmlformats-officedocument.presentationml.tags+xml"/>
  <Override PartName="/ppt/tags/tag141.xml" ContentType="application/vnd.openxmlformats-officedocument.presentationml.tags+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tags/tag130.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tags/tag39.xml" ContentType="application/vnd.openxmlformats-officedocument.presentationml.tags+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tags/tag139.xml" ContentType="application/vnd.openxmlformats-officedocument.presentationml.tags+xml"/>
  <Override PartName="/ppt/notesSlides/notesSlide13.xml" ContentType="application/vnd.openxmlformats-officedocument.presentationml.notesSlide+xml"/>
  <Default Extension="vml" ContentType="application/vnd.openxmlformats-officedocument.vmlDrawing"/>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notesSlides/notesSlide8.xml" ContentType="application/vnd.openxmlformats-officedocument.presentationml.notesSlide+xml"/>
  <Override PartName="/ppt/tags/tag128.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tags/tag117.xml" ContentType="application/vnd.openxmlformats-officedocument.presentationml.tags+xml"/>
  <Override PartName="/ppt/tags/tag135.xml" ContentType="application/vnd.openxmlformats-officedocument.presentationml.tags+xml"/>
  <Override PartName="/ppt/tags/tag146.xml" ContentType="application/vnd.openxmlformats-officedocument.presentationml.tags+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20.xml" ContentType="application/vnd.openxmlformats-officedocument.presentationml.tags+xml"/>
  <Override PartName="/ppt/tags/tag106.xml" ContentType="application/vnd.openxmlformats-officedocument.presentationml.tags+xml"/>
  <Override PartName="/ppt/tags/tag124.xml" ContentType="application/vnd.openxmlformats-officedocument.presentationml.tags+xml"/>
  <Override PartName="/ppt/tags/tag142.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tags/tag6.xml" ContentType="application/vnd.openxmlformats-officedocument.presentationml.tags+xml"/>
  <Override PartName="/ppt/tags/tag113.xml" ContentType="application/vnd.openxmlformats-officedocument.presentationml.tags+xml"/>
  <Override PartName="/ppt/tags/tag131.xml" ContentType="application/vnd.openxmlformats-officedocument.presentationml.tags+xml"/>
  <Override PartName="/ppt/slideMasters/slideMaster1.xml" ContentType="application/vnd.openxmlformats-officedocument.presentationml.slideMaster+xml"/>
  <Override PartName="/ppt/theme/theme3.xml" ContentType="application/vnd.openxmlformats-officedocument.theme+xml"/>
  <Override PartName="/ppt/tags/tag98.xml" ContentType="application/vnd.openxmlformats-officedocument.presentationml.tags+xml"/>
  <Override PartName="/ppt/tags/tag102.xml" ContentType="application/vnd.openxmlformats-officedocument.presentationml.tags+xml"/>
  <Override PartName="/ppt/tags/tag120.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notesSlides/notesSlide14.xml" ContentType="application/vnd.openxmlformats-officedocument.presentationml.notesSlide+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118.xml" ContentType="application/vnd.openxmlformats-officedocument.presentationml.tags+xml"/>
  <Override PartName="/ppt/tags/tag129.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tags/tag136.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tags/tag114.xml" ContentType="application/vnd.openxmlformats-officedocument.presentationml.tags+xml"/>
  <Override PartName="/ppt/tags/tag125.xml" ContentType="application/vnd.openxmlformats-officedocument.presentationml.tags+xml"/>
  <Override PartName="/ppt/tags/tag143.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103.xml" ContentType="application/vnd.openxmlformats-officedocument.presentationml.tags+xml"/>
  <Override PartName="/ppt/tags/tag132.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tags/tag99.xml" ContentType="application/vnd.openxmlformats-officedocument.presentationml.tags+xml"/>
  <Override PartName="/ppt/tags/tag110.xml" ContentType="application/vnd.openxmlformats-officedocument.presentationml.tags+xml"/>
  <Override PartName="/ppt/tags/tag121.xml" ContentType="application/vnd.openxmlformats-officedocument.presentationml.tags+xml"/>
  <Override PartName="/ppt/tags/tag3.xml" ContentType="application/vnd.openxmlformats-officedocument.presentationml.tags+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notesSlides/notesSlide15.xml" ContentType="application/vnd.openxmlformats-officedocument.presentationml.notesSlide+xml"/>
  <Override PartName="/ppt/tags/tag26.xml" ContentType="application/vnd.openxmlformats-officedocument.presentationml.tags+xml"/>
  <Override PartName="/ppt/tags/tag55.xml" ContentType="application/vnd.openxmlformats-officedocument.presentationml.tags+xml"/>
  <Override PartName="/ppt/tags/tag73.xml" ContentType="application/vnd.openxmlformats-officedocument.presentationml.tags+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119.xml" ContentType="application/vnd.openxmlformats-officedocument.presentationml.tags+xml"/>
  <Override PartName="/ppt/tags/tag137.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51.xml" ContentType="application/vnd.openxmlformats-officedocument.presentationml.tags+xml"/>
  <Override PartName="/ppt/tags/tag108.xml" ContentType="application/vnd.openxmlformats-officedocument.presentationml.tags+xml"/>
  <Override PartName="/ppt/tags/tag126.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115.xml" ContentType="application/vnd.openxmlformats-officedocument.presentationml.tags+xml"/>
  <Override PartName="/ppt/tags/tag133.xml" ContentType="application/vnd.openxmlformats-officedocument.presentationml.tags+xml"/>
  <Override PartName="/ppt/tags/tag144.xml" ContentType="application/vnd.openxmlformats-officedocument.presentationml.tags+xml"/>
  <Override PartName="/ppt/tags/tag122.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tags/tag4.xml" ContentType="application/vnd.openxmlformats-officedocument.presentationml.tags+xml"/>
  <Override PartName="/ppt/tags/tag89.xml" ContentType="application/vnd.openxmlformats-officedocument.presentationml.tags+xml"/>
  <Override PartName="/ppt/tags/tag111.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0"/>
  </p:notesMasterIdLst>
  <p:handoutMasterIdLst>
    <p:handoutMasterId r:id="rId21"/>
  </p:handoutMasterIdLst>
  <p:sldIdLst>
    <p:sldId id="256" r:id="rId2"/>
    <p:sldId id="326" r:id="rId3"/>
    <p:sldId id="277" r:id="rId4"/>
    <p:sldId id="258" r:id="rId5"/>
    <p:sldId id="340" r:id="rId6"/>
    <p:sldId id="368" r:id="rId7"/>
    <p:sldId id="369" r:id="rId8"/>
    <p:sldId id="370" r:id="rId9"/>
    <p:sldId id="371" r:id="rId10"/>
    <p:sldId id="365" r:id="rId11"/>
    <p:sldId id="349" r:id="rId12"/>
    <p:sldId id="357" r:id="rId13"/>
    <p:sldId id="350" r:id="rId14"/>
    <p:sldId id="366" r:id="rId15"/>
    <p:sldId id="358" r:id="rId16"/>
    <p:sldId id="359" r:id="rId17"/>
    <p:sldId id="367" r:id="rId18"/>
    <p:sldId id="361" r:id="rId19"/>
  </p:sldIdLst>
  <p:sldSz cx="9906000" cy="6858000" type="A4"/>
  <p:notesSz cx="6794500" cy="9931400"/>
  <p:defaultTextStyle>
    <a:defPPr>
      <a:defRPr lang="en-GB"/>
    </a:defPPr>
    <a:lvl1pPr algn="l" rtl="0" fontAlgn="base">
      <a:spcBef>
        <a:spcPct val="0"/>
      </a:spcBef>
      <a:spcAft>
        <a:spcPct val="0"/>
      </a:spcAft>
      <a:defRPr sz="2000" kern="1200">
        <a:solidFill>
          <a:schemeClr val="tx1"/>
        </a:solidFill>
        <a:latin typeface="Lucida Sans Unicode" pitchFamily="34" charset="0"/>
        <a:ea typeface="+mn-ea"/>
        <a:cs typeface="+mn-cs"/>
      </a:defRPr>
    </a:lvl1pPr>
    <a:lvl2pPr marL="457200" algn="l" rtl="0" fontAlgn="base">
      <a:spcBef>
        <a:spcPct val="0"/>
      </a:spcBef>
      <a:spcAft>
        <a:spcPct val="0"/>
      </a:spcAft>
      <a:defRPr sz="2000" kern="1200">
        <a:solidFill>
          <a:schemeClr val="tx1"/>
        </a:solidFill>
        <a:latin typeface="Lucida Sans Unicode" pitchFamily="34" charset="0"/>
        <a:ea typeface="+mn-ea"/>
        <a:cs typeface="+mn-cs"/>
      </a:defRPr>
    </a:lvl2pPr>
    <a:lvl3pPr marL="914400" algn="l" rtl="0" fontAlgn="base">
      <a:spcBef>
        <a:spcPct val="0"/>
      </a:spcBef>
      <a:spcAft>
        <a:spcPct val="0"/>
      </a:spcAft>
      <a:defRPr sz="2000" kern="1200">
        <a:solidFill>
          <a:schemeClr val="tx1"/>
        </a:solidFill>
        <a:latin typeface="Lucida Sans Unicode" pitchFamily="34" charset="0"/>
        <a:ea typeface="+mn-ea"/>
        <a:cs typeface="+mn-cs"/>
      </a:defRPr>
    </a:lvl3pPr>
    <a:lvl4pPr marL="1371600" algn="l" rtl="0" fontAlgn="base">
      <a:spcBef>
        <a:spcPct val="0"/>
      </a:spcBef>
      <a:spcAft>
        <a:spcPct val="0"/>
      </a:spcAft>
      <a:defRPr sz="2000" kern="1200">
        <a:solidFill>
          <a:schemeClr val="tx1"/>
        </a:solidFill>
        <a:latin typeface="Lucida Sans Unicode" pitchFamily="34" charset="0"/>
        <a:ea typeface="+mn-ea"/>
        <a:cs typeface="+mn-cs"/>
      </a:defRPr>
    </a:lvl4pPr>
    <a:lvl5pPr marL="1828800" algn="l" rtl="0" fontAlgn="base">
      <a:spcBef>
        <a:spcPct val="0"/>
      </a:spcBef>
      <a:spcAft>
        <a:spcPct val="0"/>
      </a:spcAft>
      <a:defRPr sz="2000" kern="1200">
        <a:solidFill>
          <a:schemeClr val="tx1"/>
        </a:solidFill>
        <a:latin typeface="Lucida Sans Unicode" pitchFamily="34" charset="0"/>
        <a:ea typeface="+mn-ea"/>
        <a:cs typeface="+mn-cs"/>
      </a:defRPr>
    </a:lvl5pPr>
    <a:lvl6pPr marL="2286000" algn="l" defTabSz="914400" rtl="0" eaLnBrk="1" latinLnBrk="0" hangingPunct="1">
      <a:defRPr sz="2000" kern="1200">
        <a:solidFill>
          <a:schemeClr val="tx1"/>
        </a:solidFill>
        <a:latin typeface="Lucida Sans Unicode" pitchFamily="34" charset="0"/>
        <a:ea typeface="+mn-ea"/>
        <a:cs typeface="+mn-cs"/>
      </a:defRPr>
    </a:lvl6pPr>
    <a:lvl7pPr marL="2743200" algn="l" defTabSz="914400" rtl="0" eaLnBrk="1" latinLnBrk="0" hangingPunct="1">
      <a:defRPr sz="2000" kern="1200">
        <a:solidFill>
          <a:schemeClr val="tx1"/>
        </a:solidFill>
        <a:latin typeface="Lucida Sans Unicode" pitchFamily="34" charset="0"/>
        <a:ea typeface="+mn-ea"/>
        <a:cs typeface="+mn-cs"/>
      </a:defRPr>
    </a:lvl7pPr>
    <a:lvl8pPr marL="3200400" algn="l" defTabSz="914400" rtl="0" eaLnBrk="1" latinLnBrk="0" hangingPunct="1">
      <a:defRPr sz="2000" kern="1200">
        <a:solidFill>
          <a:schemeClr val="tx1"/>
        </a:solidFill>
        <a:latin typeface="Lucida Sans Unicode" pitchFamily="34" charset="0"/>
        <a:ea typeface="+mn-ea"/>
        <a:cs typeface="+mn-cs"/>
      </a:defRPr>
    </a:lvl8pPr>
    <a:lvl9pPr marL="3657600" algn="l" defTabSz="914400" rtl="0" eaLnBrk="1" latinLnBrk="0" hangingPunct="1">
      <a:defRPr sz="2000" kern="1200">
        <a:solidFill>
          <a:schemeClr val="tx1"/>
        </a:solidFill>
        <a:latin typeface="Lucida Sans Unicode"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smith"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D9D9D9"/>
    <a:srgbClr val="969696"/>
    <a:srgbClr val="008000"/>
    <a:srgbClr val="00CC00"/>
    <a:srgbClr val="0182AC"/>
    <a:srgbClr val="01AD2C"/>
    <a:srgbClr val="CC0000"/>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595" autoAdjust="0"/>
  </p:normalViewPr>
  <p:slideViewPr>
    <p:cSldViewPr>
      <p:cViewPr varScale="1">
        <p:scale>
          <a:sx n="75" d="100"/>
          <a:sy n="75" d="100"/>
        </p:scale>
        <p:origin x="-162"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6594" name="Rectangle 2"/>
          <p:cNvSpPr>
            <a:spLocks noGrp="1" noRot="1" noChangeAspect="1" noChangeArrowheads="1" noTextEdit="1"/>
          </p:cNvSpPr>
          <p:nvPr>
            <p:ph type="sldImg" idx="2"/>
          </p:nvPr>
        </p:nvSpPr>
        <p:spPr bwMode="auto">
          <a:xfrm>
            <a:off x="715963" y="750888"/>
            <a:ext cx="5362575" cy="371157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889000" y="4729163"/>
            <a:ext cx="4964113" cy="4481512"/>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0</a:t>
            </a:r>
          </a:p>
        </p:txBody>
      </p:sp>
      <p:sp>
        <p:nvSpPr>
          <p:cNvPr id="369666" name="Rectangle 3"/>
          <p:cNvSpPr>
            <a:spLocks noGrp="1" noRot="1" noChangeAspect="1" noChangeArrowheads="1" noTextEdit="1"/>
          </p:cNvSpPr>
          <p:nvPr>
            <p:ph type="sldImg"/>
          </p:nvPr>
        </p:nvSpPr>
        <p:spPr>
          <a:ln cap="flat"/>
        </p:spPr>
      </p:sp>
      <p:sp>
        <p:nvSpPr>
          <p:cNvPr id="369667" name="Rectangle 4"/>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7"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388098" name="Rectangle 3"/>
          <p:cNvSpPr>
            <a:spLocks noGrp="1" noRot="1" noChangeAspect="1" noChangeArrowheads="1" noTextEdit="1"/>
          </p:cNvSpPr>
          <p:nvPr>
            <p:ph type="sldImg"/>
          </p:nvPr>
        </p:nvSpPr>
        <p:spPr>
          <a:ln cap="flat"/>
        </p:spPr>
      </p:sp>
      <p:sp>
        <p:nvSpPr>
          <p:cNvPr id="388099"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5"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390146" name="Rectangle 3"/>
          <p:cNvSpPr>
            <a:spLocks noGrp="1" noRot="1" noChangeAspect="1" noChangeArrowheads="1" noTextEdit="1"/>
          </p:cNvSpPr>
          <p:nvPr>
            <p:ph type="sldImg"/>
          </p:nvPr>
        </p:nvSpPr>
        <p:spPr>
          <a:ln cap="flat"/>
        </p:spPr>
      </p:sp>
      <p:sp>
        <p:nvSpPr>
          <p:cNvPr id="390147"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3"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392194" name="Rectangle 3"/>
          <p:cNvSpPr>
            <a:spLocks noGrp="1" noRot="1" noChangeAspect="1" noChangeArrowheads="1" noTextEdit="1"/>
          </p:cNvSpPr>
          <p:nvPr>
            <p:ph type="sldImg"/>
          </p:nvPr>
        </p:nvSpPr>
        <p:spPr>
          <a:ln cap="flat"/>
        </p:spPr>
      </p:sp>
      <p:sp>
        <p:nvSpPr>
          <p:cNvPr id="392195"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1"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394242" name="Rectangle 3"/>
          <p:cNvSpPr>
            <a:spLocks noGrp="1" noRot="1" noChangeAspect="1" noChangeArrowheads="1" noTextEdit="1"/>
          </p:cNvSpPr>
          <p:nvPr>
            <p:ph type="sldImg"/>
          </p:nvPr>
        </p:nvSpPr>
        <p:spPr>
          <a:ln cap="flat"/>
        </p:spPr>
      </p:sp>
      <p:sp>
        <p:nvSpPr>
          <p:cNvPr id="394243"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89"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396290" name="Rectangle 3"/>
          <p:cNvSpPr>
            <a:spLocks noGrp="1" noRot="1" noChangeAspect="1" noChangeArrowheads="1" noTextEdit="1"/>
          </p:cNvSpPr>
          <p:nvPr>
            <p:ph type="sldImg"/>
          </p:nvPr>
        </p:nvSpPr>
        <p:spPr>
          <a:ln cap="flat"/>
        </p:spPr>
      </p:sp>
      <p:sp>
        <p:nvSpPr>
          <p:cNvPr id="396291"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7"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398338" name="Rectangle 3"/>
          <p:cNvSpPr>
            <a:spLocks noGrp="1" noRot="1" noChangeAspect="1" noChangeArrowheads="1" noTextEdit="1"/>
          </p:cNvSpPr>
          <p:nvPr>
            <p:ph type="sldImg"/>
          </p:nvPr>
        </p:nvSpPr>
        <p:spPr>
          <a:ln cap="flat"/>
        </p:spPr>
      </p:sp>
      <p:sp>
        <p:nvSpPr>
          <p:cNvPr id="398339"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5"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400386" name="Rectangle 3"/>
          <p:cNvSpPr>
            <a:spLocks noGrp="1" noRot="1" noChangeAspect="1" noChangeArrowheads="1" noTextEdit="1"/>
          </p:cNvSpPr>
          <p:nvPr>
            <p:ph type="sldImg"/>
          </p:nvPr>
        </p:nvSpPr>
        <p:spPr>
          <a:ln cap="flat"/>
        </p:spPr>
      </p:sp>
      <p:sp>
        <p:nvSpPr>
          <p:cNvPr id="400387"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3"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402434" name="Rectangle 3"/>
          <p:cNvSpPr>
            <a:spLocks noGrp="1" noRot="1" noChangeAspect="1" noChangeArrowheads="1" noTextEdit="1"/>
          </p:cNvSpPr>
          <p:nvPr>
            <p:ph type="sldImg"/>
          </p:nvPr>
        </p:nvSpPr>
        <p:spPr>
          <a:ln cap="flat"/>
        </p:spPr>
      </p:sp>
      <p:sp>
        <p:nvSpPr>
          <p:cNvPr id="402435"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1"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404482" name="Rectangle 3"/>
          <p:cNvSpPr>
            <a:spLocks noGrp="1" noRot="1" noChangeAspect="1" noChangeArrowheads="1" noTextEdit="1"/>
          </p:cNvSpPr>
          <p:nvPr>
            <p:ph type="sldImg"/>
          </p:nvPr>
        </p:nvSpPr>
        <p:spPr>
          <a:ln cap="flat"/>
        </p:spPr>
      </p:sp>
      <p:sp>
        <p:nvSpPr>
          <p:cNvPr id="404483"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371714" name="Rectangle 3"/>
          <p:cNvSpPr>
            <a:spLocks noGrp="1" noRot="1" noChangeAspect="1" noChangeArrowheads="1" noTextEdit="1"/>
          </p:cNvSpPr>
          <p:nvPr>
            <p:ph type="sldImg"/>
          </p:nvPr>
        </p:nvSpPr>
        <p:spPr>
          <a:ln cap="flat"/>
        </p:spPr>
      </p:sp>
      <p:sp>
        <p:nvSpPr>
          <p:cNvPr id="371715"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2</a:t>
            </a:r>
          </a:p>
        </p:txBody>
      </p:sp>
      <p:sp>
        <p:nvSpPr>
          <p:cNvPr id="373762" name="Rectangle 3"/>
          <p:cNvSpPr>
            <a:spLocks noGrp="1" noRot="1" noChangeAspect="1" noChangeArrowheads="1" noTextEdit="1"/>
          </p:cNvSpPr>
          <p:nvPr>
            <p:ph type="sldImg"/>
          </p:nvPr>
        </p:nvSpPr>
        <p:spPr>
          <a:ln cap="flat"/>
        </p:spPr>
      </p:sp>
      <p:sp>
        <p:nvSpPr>
          <p:cNvPr id="373763"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09"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2</a:t>
            </a:r>
          </a:p>
        </p:txBody>
      </p:sp>
      <p:sp>
        <p:nvSpPr>
          <p:cNvPr id="375810" name="Rectangle 3"/>
          <p:cNvSpPr>
            <a:spLocks noGrp="1" noRot="1" noChangeAspect="1" noChangeArrowheads="1" noTextEdit="1"/>
          </p:cNvSpPr>
          <p:nvPr>
            <p:ph type="sldImg"/>
          </p:nvPr>
        </p:nvSpPr>
        <p:spPr>
          <a:ln cap="flat"/>
        </p:spPr>
      </p:sp>
      <p:sp>
        <p:nvSpPr>
          <p:cNvPr id="375811"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7" name="Rectangle 2"/>
          <p:cNvSpPr>
            <a:spLocks noChangeArrowheads="1"/>
          </p:cNvSpPr>
          <p:nvPr/>
        </p:nvSpPr>
        <p:spPr bwMode="auto">
          <a:xfrm>
            <a:off x="3854450" y="9453563"/>
            <a:ext cx="2963863" cy="492125"/>
          </a:xfrm>
          <a:prstGeom prst="rect">
            <a:avLst/>
          </a:prstGeom>
          <a:noFill/>
          <a:ln w="12700">
            <a:noFill/>
            <a:miter lim="800000"/>
            <a:headEnd/>
            <a:tailEnd/>
          </a:ln>
        </p:spPr>
        <p:txBody>
          <a:bodyPr lIns="90488" tIns="44450" rIns="90488" bIns="44450" anchor="b"/>
          <a:lstStyle/>
          <a:p>
            <a:pPr algn="r" defTabSz="903288" eaLnBrk="0" hangingPunct="0"/>
            <a:r>
              <a:rPr lang="en-GB" sz="1200" b="1">
                <a:latin typeface="Arial" charset="0"/>
              </a:rPr>
              <a:t>1</a:t>
            </a:r>
          </a:p>
        </p:txBody>
      </p:sp>
      <p:sp>
        <p:nvSpPr>
          <p:cNvPr id="377858" name="Rectangle 3"/>
          <p:cNvSpPr>
            <a:spLocks noGrp="1" noRot="1" noChangeAspect="1" noChangeArrowheads="1" noTextEdit="1"/>
          </p:cNvSpPr>
          <p:nvPr>
            <p:ph type="sldImg"/>
          </p:nvPr>
        </p:nvSpPr>
        <p:spPr>
          <a:ln cap="flat"/>
        </p:spPr>
      </p:sp>
      <p:sp>
        <p:nvSpPr>
          <p:cNvPr id="377859" name="Rectangle 4"/>
          <p:cNvSpPr>
            <a:spLocks noGrp="1" noChangeArrowheads="1"/>
          </p:cNvSpPr>
          <p:nvPr>
            <p:ph type="body" idx="1"/>
          </p:nvPr>
        </p:nvSpPr>
        <p:spPr>
          <a:xfrm>
            <a:off x="674688" y="4713288"/>
            <a:ext cx="5443537" cy="4471987"/>
          </a:xfrm>
          <a:noFill/>
          <a:ln w="9525"/>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5" name="Rectangle 7"/>
          <p:cNvSpPr txBox="1">
            <a:spLocks noGrp="1" noChangeArrowheads="1"/>
          </p:cNvSpPr>
          <p:nvPr/>
        </p:nvSpPr>
        <p:spPr bwMode="auto">
          <a:xfrm>
            <a:off x="3848100" y="9432925"/>
            <a:ext cx="2944813" cy="496888"/>
          </a:xfrm>
          <a:prstGeom prst="rect">
            <a:avLst/>
          </a:prstGeom>
          <a:noFill/>
          <a:ln w="9525">
            <a:noFill/>
            <a:miter lim="800000"/>
            <a:headEnd/>
            <a:tailEnd/>
          </a:ln>
        </p:spPr>
        <p:txBody>
          <a:bodyPr lIns="91429" tIns="45714" rIns="91429" bIns="45714" anchor="b"/>
          <a:lstStyle/>
          <a:p>
            <a:pPr algn="r" defTabSz="923925"/>
            <a:fld id="{5FA72BA4-FDEE-4220-A4FD-C5741DC6850B}" type="slidenum">
              <a:rPr lang="en-GB" sz="1200">
                <a:latin typeface="Arial" charset="0"/>
                <a:cs typeface="Arial" charset="0"/>
              </a:rPr>
              <a:pPr algn="r" defTabSz="923925"/>
              <a:t>5</a:t>
            </a:fld>
            <a:endParaRPr lang="en-GB" sz="1200">
              <a:latin typeface="Arial" charset="0"/>
              <a:cs typeface="Arial" charset="0"/>
            </a:endParaRPr>
          </a:p>
        </p:txBody>
      </p:sp>
      <p:sp>
        <p:nvSpPr>
          <p:cNvPr id="379906" name="Rectangle 7"/>
          <p:cNvSpPr txBox="1">
            <a:spLocks noGrp="1" noChangeArrowheads="1"/>
          </p:cNvSpPr>
          <p:nvPr/>
        </p:nvSpPr>
        <p:spPr bwMode="auto">
          <a:xfrm>
            <a:off x="3854450" y="9455150"/>
            <a:ext cx="2963863" cy="490538"/>
          </a:xfrm>
          <a:prstGeom prst="rect">
            <a:avLst/>
          </a:prstGeom>
          <a:noFill/>
          <a:ln w="9525">
            <a:noFill/>
            <a:miter lim="800000"/>
            <a:headEnd/>
            <a:tailEnd/>
          </a:ln>
        </p:spPr>
        <p:txBody>
          <a:bodyPr lIns="90379" tIns="45189" rIns="90379" bIns="45189" anchor="b"/>
          <a:lstStyle/>
          <a:p>
            <a:pPr algn="r" defTabSz="901700"/>
            <a:fld id="{80969421-181F-4A60-BEE4-0E275B06AB14}" type="slidenum">
              <a:rPr lang="en-GB" sz="1200" b="1">
                <a:latin typeface="Arial" charset="0"/>
                <a:cs typeface="Arial" charset="0"/>
              </a:rPr>
              <a:pPr algn="r" defTabSz="901700"/>
              <a:t>5</a:t>
            </a:fld>
            <a:endParaRPr lang="en-GB" sz="1200" b="1">
              <a:latin typeface="Arial" charset="0"/>
              <a:cs typeface="Arial" charset="0"/>
            </a:endParaRPr>
          </a:p>
        </p:txBody>
      </p:sp>
      <p:sp>
        <p:nvSpPr>
          <p:cNvPr id="379907" name="Rectangle 2"/>
          <p:cNvSpPr>
            <a:spLocks noGrp="1" noRot="1" noChangeAspect="1" noChangeArrowheads="1" noTextEdit="1"/>
          </p:cNvSpPr>
          <p:nvPr>
            <p:ph type="sldImg"/>
          </p:nvPr>
        </p:nvSpPr>
        <p:spPr>
          <a:xfrm>
            <a:off x="712788" y="744538"/>
            <a:ext cx="5376862" cy="3722687"/>
          </a:xfrm>
          <a:ln/>
        </p:spPr>
      </p:sp>
      <p:sp>
        <p:nvSpPr>
          <p:cNvPr id="379908" name="Rectangle 3"/>
          <p:cNvSpPr>
            <a:spLocks noGrp="1" noChangeArrowheads="1"/>
          </p:cNvSpPr>
          <p:nvPr>
            <p:ph type="body" idx="1"/>
          </p:nvPr>
        </p:nvSpPr>
        <p:spPr>
          <a:xfrm>
            <a:off x="677863" y="4714875"/>
            <a:ext cx="5438775" cy="4471988"/>
          </a:xfrm>
          <a:noFill/>
          <a:ln w="9525"/>
        </p:spPr>
        <p:txBody>
          <a:bodyPr lIns="90379" tIns="45189" rIns="90379" bIns="45189"/>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3" name="Rectangle 7"/>
          <p:cNvSpPr txBox="1">
            <a:spLocks noGrp="1" noChangeArrowheads="1"/>
          </p:cNvSpPr>
          <p:nvPr/>
        </p:nvSpPr>
        <p:spPr bwMode="auto">
          <a:xfrm>
            <a:off x="3848100" y="9432925"/>
            <a:ext cx="2944813" cy="496888"/>
          </a:xfrm>
          <a:prstGeom prst="rect">
            <a:avLst/>
          </a:prstGeom>
          <a:noFill/>
          <a:ln w="9525">
            <a:noFill/>
            <a:miter lim="800000"/>
            <a:headEnd/>
            <a:tailEnd/>
          </a:ln>
        </p:spPr>
        <p:txBody>
          <a:bodyPr lIns="91429" tIns="45714" rIns="91429" bIns="45714" anchor="b"/>
          <a:lstStyle/>
          <a:p>
            <a:pPr algn="r" defTabSz="923925"/>
            <a:fld id="{596B1749-E3F9-4E1B-B3F9-BBCB100AD247}" type="slidenum">
              <a:rPr lang="en-GB" sz="1200">
                <a:latin typeface="Arial" charset="0"/>
                <a:cs typeface="Arial" charset="0"/>
              </a:rPr>
              <a:pPr algn="r" defTabSz="923925"/>
              <a:t>6</a:t>
            </a:fld>
            <a:endParaRPr lang="en-GB" sz="1200">
              <a:latin typeface="Arial" charset="0"/>
              <a:cs typeface="Arial" charset="0"/>
            </a:endParaRPr>
          </a:p>
        </p:txBody>
      </p:sp>
      <p:sp>
        <p:nvSpPr>
          <p:cNvPr id="381954" name="Rectangle 7"/>
          <p:cNvSpPr txBox="1">
            <a:spLocks noGrp="1" noChangeArrowheads="1"/>
          </p:cNvSpPr>
          <p:nvPr/>
        </p:nvSpPr>
        <p:spPr bwMode="auto">
          <a:xfrm>
            <a:off x="3854450" y="9455150"/>
            <a:ext cx="2963863" cy="490538"/>
          </a:xfrm>
          <a:prstGeom prst="rect">
            <a:avLst/>
          </a:prstGeom>
          <a:noFill/>
          <a:ln w="9525">
            <a:noFill/>
            <a:miter lim="800000"/>
            <a:headEnd/>
            <a:tailEnd/>
          </a:ln>
        </p:spPr>
        <p:txBody>
          <a:bodyPr lIns="90379" tIns="45189" rIns="90379" bIns="45189" anchor="b"/>
          <a:lstStyle/>
          <a:p>
            <a:pPr algn="r" defTabSz="901700"/>
            <a:fld id="{EB4ECFB8-6E26-4CEA-BA32-E0E5231C1236}" type="slidenum">
              <a:rPr lang="en-GB" sz="1200" b="1">
                <a:latin typeface="Arial" charset="0"/>
                <a:cs typeface="Arial" charset="0"/>
              </a:rPr>
              <a:pPr algn="r" defTabSz="901700"/>
              <a:t>6</a:t>
            </a:fld>
            <a:endParaRPr lang="en-GB" sz="1200" b="1">
              <a:latin typeface="Arial" charset="0"/>
              <a:cs typeface="Arial" charset="0"/>
            </a:endParaRPr>
          </a:p>
        </p:txBody>
      </p:sp>
      <p:sp>
        <p:nvSpPr>
          <p:cNvPr id="381955" name="Rectangle 2"/>
          <p:cNvSpPr>
            <a:spLocks noGrp="1" noRot="1" noChangeAspect="1" noChangeArrowheads="1" noTextEdit="1"/>
          </p:cNvSpPr>
          <p:nvPr>
            <p:ph type="sldImg"/>
          </p:nvPr>
        </p:nvSpPr>
        <p:spPr>
          <a:xfrm>
            <a:off x="712788" y="744538"/>
            <a:ext cx="5376862" cy="3722687"/>
          </a:xfrm>
          <a:ln/>
        </p:spPr>
      </p:sp>
      <p:sp>
        <p:nvSpPr>
          <p:cNvPr id="381956" name="Rectangle 3"/>
          <p:cNvSpPr>
            <a:spLocks noGrp="1" noChangeArrowheads="1"/>
          </p:cNvSpPr>
          <p:nvPr>
            <p:ph type="body" idx="1"/>
          </p:nvPr>
        </p:nvSpPr>
        <p:spPr>
          <a:xfrm>
            <a:off x="677863" y="4714875"/>
            <a:ext cx="5438775" cy="4471988"/>
          </a:xfrm>
          <a:noFill/>
          <a:ln w="9525"/>
        </p:spPr>
        <p:txBody>
          <a:bodyPr lIns="90379" tIns="45189" rIns="90379" bIns="45189"/>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1" name="Rectangle 7"/>
          <p:cNvSpPr txBox="1">
            <a:spLocks noGrp="1" noChangeArrowheads="1"/>
          </p:cNvSpPr>
          <p:nvPr/>
        </p:nvSpPr>
        <p:spPr bwMode="auto">
          <a:xfrm>
            <a:off x="3848100" y="9432925"/>
            <a:ext cx="2944813" cy="496888"/>
          </a:xfrm>
          <a:prstGeom prst="rect">
            <a:avLst/>
          </a:prstGeom>
          <a:noFill/>
          <a:ln w="9525">
            <a:noFill/>
            <a:miter lim="800000"/>
            <a:headEnd/>
            <a:tailEnd/>
          </a:ln>
        </p:spPr>
        <p:txBody>
          <a:bodyPr lIns="91429" tIns="45714" rIns="91429" bIns="45714" anchor="b"/>
          <a:lstStyle/>
          <a:p>
            <a:pPr algn="r" defTabSz="923925"/>
            <a:fld id="{27278BA9-43D5-4E63-994E-A346908463A1}" type="slidenum">
              <a:rPr lang="en-GB" sz="1200">
                <a:latin typeface="Arial" charset="0"/>
                <a:cs typeface="Arial" charset="0"/>
              </a:rPr>
              <a:pPr algn="r" defTabSz="923925"/>
              <a:t>7</a:t>
            </a:fld>
            <a:endParaRPr lang="en-GB" sz="1200">
              <a:latin typeface="Arial" charset="0"/>
              <a:cs typeface="Arial" charset="0"/>
            </a:endParaRPr>
          </a:p>
        </p:txBody>
      </p:sp>
      <p:sp>
        <p:nvSpPr>
          <p:cNvPr id="384002" name="Rectangle 7"/>
          <p:cNvSpPr txBox="1">
            <a:spLocks noGrp="1" noChangeArrowheads="1"/>
          </p:cNvSpPr>
          <p:nvPr/>
        </p:nvSpPr>
        <p:spPr bwMode="auto">
          <a:xfrm>
            <a:off x="3854450" y="9455150"/>
            <a:ext cx="2963863" cy="490538"/>
          </a:xfrm>
          <a:prstGeom prst="rect">
            <a:avLst/>
          </a:prstGeom>
          <a:noFill/>
          <a:ln w="9525">
            <a:noFill/>
            <a:miter lim="800000"/>
            <a:headEnd/>
            <a:tailEnd/>
          </a:ln>
        </p:spPr>
        <p:txBody>
          <a:bodyPr lIns="90379" tIns="45189" rIns="90379" bIns="45189" anchor="b"/>
          <a:lstStyle/>
          <a:p>
            <a:pPr algn="r" defTabSz="901700"/>
            <a:fld id="{6C6767ED-071D-4C88-AB40-6C54715B3651}" type="slidenum">
              <a:rPr lang="en-GB" sz="1200" b="1">
                <a:latin typeface="Arial" charset="0"/>
                <a:cs typeface="Arial" charset="0"/>
              </a:rPr>
              <a:pPr algn="r" defTabSz="901700"/>
              <a:t>7</a:t>
            </a:fld>
            <a:endParaRPr lang="en-GB" sz="1200" b="1">
              <a:latin typeface="Arial" charset="0"/>
              <a:cs typeface="Arial" charset="0"/>
            </a:endParaRPr>
          </a:p>
        </p:txBody>
      </p:sp>
      <p:sp>
        <p:nvSpPr>
          <p:cNvPr id="384003" name="Rectangle 2"/>
          <p:cNvSpPr>
            <a:spLocks noGrp="1" noRot="1" noChangeAspect="1" noChangeArrowheads="1" noTextEdit="1"/>
          </p:cNvSpPr>
          <p:nvPr>
            <p:ph type="sldImg"/>
          </p:nvPr>
        </p:nvSpPr>
        <p:spPr>
          <a:xfrm>
            <a:off x="712788" y="744538"/>
            <a:ext cx="5376862" cy="3722687"/>
          </a:xfrm>
          <a:ln/>
        </p:spPr>
      </p:sp>
      <p:sp>
        <p:nvSpPr>
          <p:cNvPr id="384004" name="Rectangle 3"/>
          <p:cNvSpPr>
            <a:spLocks noGrp="1" noChangeArrowheads="1"/>
          </p:cNvSpPr>
          <p:nvPr>
            <p:ph type="body" idx="1"/>
          </p:nvPr>
        </p:nvSpPr>
        <p:spPr>
          <a:xfrm>
            <a:off x="677863" y="4714875"/>
            <a:ext cx="5438775" cy="4471988"/>
          </a:xfrm>
          <a:noFill/>
          <a:ln w="9525"/>
        </p:spPr>
        <p:txBody>
          <a:bodyPr lIns="90379" tIns="45189" rIns="90379" bIns="45189"/>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49" name="Rectangle 7"/>
          <p:cNvSpPr txBox="1">
            <a:spLocks noGrp="1" noChangeArrowheads="1"/>
          </p:cNvSpPr>
          <p:nvPr/>
        </p:nvSpPr>
        <p:spPr bwMode="auto">
          <a:xfrm>
            <a:off x="3848100" y="9432925"/>
            <a:ext cx="2944813" cy="496888"/>
          </a:xfrm>
          <a:prstGeom prst="rect">
            <a:avLst/>
          </a:prstGeom>
          <a:noFill/>
          <a:ln w="9525">
            <a:noFill/>
            <a:miter lim="800000"/>
            <a:headEnd/>
            <a:tailEnd/>
          </a:ln>
        </p:spPr>
        <p:txBody>
          <a:bodyPr lIns="91429" tIns="45714" rIns="91429" bIns="45714" anchor="b"/>
          <a:lstStyle/>
          <a:p>
            <a:pPr algn="r" defTabSz="923925"/>
            <a:fld id="{77BE8304-60B1-455F-B2C2-325CDD1DA83A}" type="slidenum">
              <a:rPr lang="en-GB" sz="1200">
                <a:latin typeface="Arial" charset="0"/>
                <a:cs typeface="Arial" charset="0"/>
              </a:rPr>
              <a:pPr algn="r" defTabSz="923925"/>
              <a:t>8</a:t>
            </a:fld>
            <a:endParaRPr lang="en-GB" sz="1200">
              <a:latin typeface="Arial" charset="0"/>
              <a:cs typeface="Arial" charset="0"/>
            </a:endParaRPr>
          </a:p>
        </p:txBody>
      </p:sp>
      <p:sp>
        <p:nvSpPr>
          <p:cNvPr id="386050" name="Rectangle 7"/>
          <p:cNvSpPr txBox="1">
            <a:spLocks noGrp="1" noChangeArrowheads="1"/>
          </p:cNvSpPr>
          <p:nvPr/>
        </p:nvSpPr>
        <p:spPr bwMode="auto">
          <a:xfrm>
            <a:off x="3854450" y="9455150"/>
            <a:ext cx="2963863" cy="490538"/>
          </a:xfrm>
          <a:prstGeom prst="rect">
            <a:avLst/>
          </a:prstGeom>
          <a:noFill/>
          <a:ln w="9525">
            <a:noFill/>
            <a:miter lim="800000"/>
            <a:headEnd/>
            <a:tailEnd/>
          </a:ln>
        </p:spPr>
        <p:txBody>
          <a:bodyPr lIns="90379" tIns="45189" rIns="90379" bIns="45189" anchor="b"/>
          <a:lstStyle/>
          <a:p>
            <a:pPr algn="r" defTabSz="901700"/>
            <a:fld id="{9AD867A0-99E7-42C8-8EBF-4005B373BB64}" type="slidenum">
              <a:rPr lang="en-GB" sz="1200" b="1">
                <a:latin typeface="Arial" charset="0"/>
                <a:cs typeface="Arial" charset="0"/>
              </a:rPr>
              <a:pPr algn="r" defTabSz="901700"/>
              <a:t>8</a:t>
            </a:fld>
            <a:endParaRPr lang="en-GB" sz="1200" b="1">
              <a:latin typeface="Arial" charset="0"/>
              <a:cs typeface="Arial" charset="0"/>
            </a:endParaRPr>
          </a:p>
        </p:txBody>
      </p:sp>
      <p:sp>
        <p:nvSpPr>
          <p:cNvPr id="386051" name="Rectangle 2"/>
          <p:cNvSpPr>
            <a:spLocks noGrp="1" noRot="1" noChangeAspect="1" noChangeArrowheads="1" noTextEdit="1"/>
          </p:cNvSpPr>
          <p:nvPr>
            <p:ph type="sldImg"/>
          </p:nvPr>
        </p:nvSpPr>
        <p:spPr>
          <a:xfrm>
            <a:off x="711200" y="744538"/>
            <a:ext cx="5376863" cy="3722687"/>
          </a:xfrm>
          <a:ln/>
        </p:spPr>
      </p:sp>
      <p:sp>
        <p:nvSpPr>
          <p:cNvPr id="386052" name="Rectangle 3"/>
          <p:cNvSpPr>
            <a:spLocks noGrp="1" noChangeArrowheads="1"/>
          </p:cNvSpPr>
          <p:nvPr>
            <p:ph type="body" idx="1"/>
          </p:nvPr>
        </p:nvSpPr>
        <p:spPr>
          <a:xfrm>
            <a:off x="677863" y="4714875"/>
            <a:ext cx="5438775" cy="4471988"/>
          </a:xfrm>
          <a:noFill/>
          <a:ln w="9525"/>
        </p:spPr>
        <p:txBody>
          <a:bodyPr lIns="90379" tIns="45189" rIns="90379" bIns="45189"/>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ChangeArrowheads="1"/>
          </p:cNvSpPr>
          <p:nvPr/>
        </p:nvSpPr>
        <p:spPr bwMode="auto">
          <a:xfrm>
            <a:off x="4895850" y="55563"/>
            <a:ext cx="179388" cy="182562"/>
          </a:xfrm>
          <a:prstGeom prst="rect">
            <a:avLst/>
          </a:prstGeom>
          <a:noFill/>
          <a:ln w="12700">
            <a:noFill/>
            <a:miter lim="800000"/>
            <a:headEnd/>
            <a:tailEnd/>
          </a:ln>
          <a:effectLst/>
        </p:spPr>
        <p:txBody>
          <a:bodyPr wrap="none" lIns="0" tIns="0" rIns="0" bIns="0">
            <a:spAutoFit/>
          </a:bodyPr>
          <a:lstStyle/>
          <a:p>
            <a:pPr marL="465138" lvl="1" indent="-285750" algn="ctr" eaLnBrk="0" hangingPunct="0">
              <a:defRPr/>
            </a:pPr>
            <a:endParaRPr lang="en-US" sz="1200" b="1">
              <a:solidFill>
                <a:srgbClr val="AD012C"/>
              </a:solidFill>
            </a:endParaRPr>
          </a:p>
        </p:txBody>
      </p:sp>
      <p:sp>
        <p:nvSpPr>
          <p:cNvPr id="3" name="Rectangle 3"/>
          <p:cNvSpPr>
            <a:spLocks noChangeArrowheads="1"/>
          </p:cNvSpPr>
          <p:nvPr/>
        </p:nvSpPr>
        <p:spPr bwMode="auto">
          <a:xfrm>
            <a:off x="7562850" y="0"/>
            <a:ext cx="2339975" cy="285750"/>
          </a:xfrm>
          <a:prstGeom prst="rect">
            <a:avLst/>
          </a:prstGeom>
          <a:noFill/>
          <a:ln w="12700">
            <a:noFill/>
            <a:miter lim="800000"/>
            <a:headEnd/>
            <a:tailEnd/>
          </a:ln>
          <a:effectLst/>
        </p:spPr>
        <p:txBody>
          <a:bodyPr wrap="none" lIns="36513" tIns="36513" rIns="36513" bIns="36513"/>
          <a:lstStyle/>
          <a:p>
            <a:pPr algn="r" eaLnBrk="0" hangingPunct="0">
              <a:defRPr/>
            </a:pPr>
            <a:endParaRPr lang="en-US" sz="1400" b="1">
              <a:solidFill>
                <a:srgbClr val="0182AC"/>
              </a:solidFill>
            </a:endParaRPr>
          </a:p>
        </p:txBody>
      </p:sp>
      <p:sp>
        <p:nvSpPr>
          <p:cNvPr id="4" name="Rectangle 4"/>
          <p:cNvSpPr>
            <a:spLocks noChangeArrowheads="1"/>
          </p:cNvSpPr>
          <p:nvPr/>
        </p:nvSpPr>
        <p:spPr bwMode="auto">
          <a:xfrm>
            <a:off x="4857750" y="6629400"/>
            <a:ext cx="190500" cy="133350"/>
          </a:xfrm>
          <a:prstGeom prst="rect">
            <a:avLst/>
          </a:prstGeom>
          <a:noFill/>
          <a:ln w="12700">
            <a:noFill/>
            <a:miter lim="800000"/>
            <a:headEnd/>
            <a:tailEnd/>
          </a:ln>
          <a:effectLst/>
        </p:spPr>
        <p:txBody>
          <a:bodyPr wrap="none" lIns="0" tIns="0" rIns="0" bIns="0"/>
          <a:lstStyle/>
          <a:p>
            <a:pPr algn="ctr" eaLnBrk="0" hangingPunct="0">
              <a:defRPr/>
            </a:pPr>
            <a:fld id="{0FB0BBD1-D884-47BC-9B8E-3F0F07F7EF87}" type="slidenum">
              <a:rPr lang="en-GB" sz="1000"/>
              <a:pPr algn="ctr" eaLnBrk="0" hangingPunct="0">
                <a:defRPr/>
              </a:pPr>
              <a:t>‹#›</a:t>
            </a:fld>
            <a:endParaRPr lang="en-GB" sz="1000"/>
          </a:p>
        </p:txBody>
      </p:sp>
      <p:graphicFrame>
        <p:nvGraphicFramePr>
          <p:cNvPr id="5" name="Object 7"/>
          <p:cNvGraphicFramePr>
            <a:graphicFrameLocks/>
          </p:cNvGraphicFramePr>
          <p:nvPr/>
        </p:nvGraphicFramePr>
        <p:xfrm>
          <a:off x="0" y="0"/>
          <a:ext cx="12700" cy="12700"/>
        </p:xfrm>
        <a:graphic>
          <a:graphicData uri="http://schemas.openxmlformats.org/presentationml/2006/ole">
            <p:oleObj spid="_x0000_s406529" name="Presentation" r:id="rId3" imgW="10800" imgH="10800" progId="PowerPoint.Show.8">
              <p:embed/>
            </p:oleObj>
          </a:graphicData>
        </a:graphic>
      </p:graphicFrame>
      <p:sp>
        <p:nvSpPr>
          <p:cNvPr id="6" name="Text Box 11"/>
          <p:cNvSpPr txBox="1">
            <a:spLocks noChangeArrowheads="1"/>
          </p:cNvSpPr>
          <p:nvPr userDrawn="1"/>
        </p:nvSpPr>
        <p:spPr bwMode="auto">
          <a:xfrm>
            <a:off x="6897688" y="0"/>
            <a:ext cx="3008312" cy="701675"/>
          </a:xfrm>
          <a:prstGeom prst="rect">
            <a:avLst/>
          </a:prstGeom>
          <a:noFill/>
          <a:ln w="12700">
            <a:noFill/>
            <a:miter lim="800000"/>
            <a:headEnd/>
            <a:tailEnd/>
          </a:ln>
          <a:effectLst/>
        </p:spPr>
        <p:txBody>
          <a:bodyPr>
            <a:spAutoFit/>
          </a:bodyPr>
          <a:lstStyle/>
          <a:p>
            <a:pPr algn="r" eaLnBrk="0" hangingPunct="0">
              <a:defRPr/>
            </a:pPr>
            <a:r>
              <a:rPr lang="en-GB" b="1">
                <a:solidFill>
                  <a:srgbClr val="0182AC"/>
                </a:solidFill>
              </a:rPr>
              <a:t>Ofsted</a:t>
            </a:r>
          </a:p>
          <a:p>
            <a:pPr algn="r" eaLnBrk="0" hangingPunct="0">
              <a:defRPr/>
            </a:pPr>
            <a:endParaRPr lang="en-GB"/>
          </a:p>
        </p:txBody>
      </p:sp>
      <p:sp>
        <p:nvSpPr>
          <p:cNvPr id="7" name="Footer Placeholder 1"/>
          <p:cNvSpPr>
            <a:spLocks noGrp="1"/>
          </p:cNvSpPr>
          <p:nvPr>
            <p:ph type="ftr" sz="quarter" idx="10"/>
          </p:nvPr>
        </p:nvSpPr>
        <p:spPr/>
        <p:txBody>
          <a:bodyPr/>
          <a:lstStyle>
            <a:lvl1pPr>
              <a:defRPr/>
            </a:lvl1pPr>
          </a:lstStyle>
          <a:p>
            <a:pPr>
              <a:defRPr/>
            </a:pPr>
            <a:r>
              <a:rPr lang="en-GB"/>
              <a:t>PROTECT - IL1</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582988" y="55563"/>
            <a:ext cx="2806700" cy="182562"/>
          </a:xfrm>
          <a:prstGeom prst="rect">
            <a:avLst/>
          </a:prstGeom>
          <a:noFill/>
          <a:ln w="12700">
            <a:noFill/>
            <a:miter lim="800000"/>
            <a:headEnd/>
            <a:tailEnd/>
          </a:ln>
          <a:effectLst/>
        </p:spPr>
        <p:txBody>
          <a:bodyPr wrap="none" lIns="0" tIns="0" rIns="0" bIns="0">
            <a:spAutoFit/>
          </a:bodyPr>
          <a:lstStyle/>
          <a:p>
            <a:pPr marL="465138" lvl="1" indent="-285750" algn="ctr" eaLnBrk="0" hangingPunct="0">
              <a:defRPr/>
            </a:pPr>
            <a:r>
              <a:rPr lang="en-GB" sz="1200" b="1">
                <a:solidFill>
                  <a:srgbClr val="AD012C"/>
                </a:solidFill>
              </a:rPr>
              <a:t>PROTECT - SPENDING REVIEW 2010</a:t>
            </a:r>
          </a:p>
        </p:txBody>
      </p:sp>
      <p:sp>
        <p:nvSpPr>
          <p:cNvPr id="1027" name="Rectangle 3"/>
          <p:cNvSpPr>
            <a:spLocks noChangeArrowheads="1"/>
          </p:cNvSpPr>
          <p:nvPr/>
        </p:nvSpPr>
        <p:spPr bwMode="auto">
          <a:xfrm>
            <a:off x="7562850" y="0"/>
            <a:ext cx="2339975" cy="285750"/>
          </a:xfrm>
          <a:prstGeom prst="rect">
            <a:avLst/>
          </a:prstGeom>
          <a:noFill/>
          <a:ln w="12700">
            <a:noFill/>
            <a:miter lim="800000"/>
            <a:headEnd/>
            <a:tailEnd/>
          </a:ln>
          <a:effectLst/>
        </p:spPr>
        <p:txBody>
          <a:bodyPr wrap="none" lIns="36513" tIns="36513" rIns="36513" bIns="36513"/>
          <a:lstStyle/>
          <a:p>
            <a:pPr algn="r" eaLnBrk="0" hangingPunct="0">
              <a:defRPr/>
            </a:pPr>
            <a:endParaRPr lang="en-US" sz="1400" b="1">
              <a:solidFill>
                <a:srgbClr val="0182AC"/>
              </a:solidFill>
            </a:endParaRPr>
          </a:p>
        </p:txBody>
      </p:sp>
      <p:sp>
        <p:nvSpPr>
          <p:cNvPr id="1028" name="Rectangle 4"/>
          <p:cNvSpPr>
            <a:spLocks noChangeArrowheads="1"/>
          </p:cNvSpPr>
          <p:nvPr/>
        </p:nvSpPr>
        <p:spPr bwMode="auto">
          <a:xfrm>
            <a:off x="4857750" y="6629400"/>
            <a:ext cx="190500" cy="133350"/>
          </a:xfrm>
          <a:prstGeom prst="rect">
            <a:avLst/>
          </a:prstGeom>
          <a:noFill/>
          <a:ln w="12700">
            <a:noFill/>
            <a:miter lim="800000"/>
            <a:headEnd/>
            <a:tailEnd/>
          </a:ln>
          <a:effectLst/>
        </p:spPr>
        <p:txBody>
          <a:bodyPr wrap="none" lIns="0" tIns="0" rIns="0" bIns="0"/>
          <a:lstStyle/>
          <a:p>
            <a:pPr algn="ctr" eaLnBrk="0" hangingPunct="0">
              <a:defRPr/>
            </a:pPr>
            <a:fld id="{38CFCDF0-6D96-41F1-95E7-26A7CF8F3372}" type="slidenum">
              <a:rPr lang="en-GB" sz="1000"/>
              <a:pPr algn="ctr" eaLnBrk="0" hangingPunct="0">
                <a:defRPr/>
              </a:pPr>
              <a:t>‹#›</a:t>
            </a:fld>
            <a:endParaRPr lang="en-GB" sz="1000"/>
          </a:p>
        </p:txBody>
      </p:sp>
      <p:sp>
        <p:nvSpPr>
          <p:cNvPr id="1031" name="Rectangle 5"/>
          <p:cNvSpPr>
            <a:spLocks noGrp="1" noChangeArrowheads="1"/>
          </p:cNvSpPr>
          <p:nvPr>
            <p:ph type="title"/>
          </p:nvPr>
        </p:nvSpPr>
        <p:spPr bwMode="auto">
          <a:xfrm>
            <a:off x="201613" y="406400"/>
            <a:ext cx="9429750" cy="487363"/>
          </a:xfrm>
          <a:prstGeom prst="rect">
            <a:avLst/>
          </a:prstGeom>
          <a:noFill/>
          <a:ln w="12700">
            <a:solidFill>
              <a:srgbClr val="B2B2B2"/>
            </a:solidFill>
            <a:miter lim="800000"/>
            <a:headEnd/>
            <a:tailEnd/>
          </a:ln>
        </p:spPr>
        <p:txBody>
          <a:bodyPr vert="horz" wrap="square" lIns="90488" tIns="44450" rIns="90488" bIns="44450" numCol="1" anchor="ctr" anchorCtr="0" compatLnSpc="1">
            <a:prstTxWarp prst="textNoShape">
              <a:avLst/>
            </a:prstTxWarp>
          </a:bodyPr>
          <a:lstStyle/>
          <a:p>
            <a:pPr lvl="0"/>
            <a:r>
              <a:rPr lang="en-GB" smtClean="0"/>
              <a:t>Click to edit Master title style</a:t>
            </a:r>
          </a:p>
        </p:txBody>
      </p:sp>
      <p:sp>
        <p:nvSpPr>
          <p:cNvPr id="1032" name="Rectangle 6"/>
          <p:cNvSpPr>
            <a:spLocks noGrp="1" noChangeArrowheads="1"/>
          </p:cNvSpPr>
          <p:nvPr>
            <p:ph type="body" idx="1"/>
          </p:nvPr>
        </p:nvSpPr>
        <p:spPr bwMode="auto">
          <a:xfrm>
            <a:off x="201613" y="1054100"/>
            <a:ext cx="9429750" cy="5397500"/>
          </a:xfrm>
          <a:prstGeom prst="rect">
            <a:avLst/>
          </a:prstGeom>
          <a:noFill/>
          <a:ln w="12700">
            <a:solidFill>
              <a:srgbClr val="B2B2B2"/>
            </a:solidFill>
            <a:miter lim="800000"/>
            <a:headEnd/>
            <a:tailEnd/>
          </a:ln>
        </p:spPr>
        <p:txBody>
          <a:bodyPr vert="horz" wrap="square" lIns="36513" tIns="36513" rIns="36513" bIns="36513"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graphicFrame>
        <p:nvGraphicFramePr>
          <p:cNvPr id="2" name="Object 7"/>
          <p:cNvGraphicFramePr>
            <a:graphicFrameLocks/>
          </p:cNvGraphicFramePr>
          <p:nvPr/>
        </p:nvGraphicFramePr>
        <p:xfrm>
          <a:off x="0" y="0"/>
          <a:ext cx="12700" cy="12700"/>
        </p:xfrm>
        <a:graphic>
          <a:graphicData uri="http://schemas.openxmlformats.org/presentationml/2006/ole">
            <p:oleObj spid="_x0000_s1026" name="Presentation" r:id="rId4" imgW="10800" imgH="10800" progId="PowerPoint.Show.8">
              <p:embed/>
            </p:oleObj>
          </a:graphicData>
        </a:graphic>
      </p:graphicFrame>
      <p:sp>
        <p:nvSpPr>
          <p:cNvPr id="8" name="Footer Placeholder 7"/>
          <p:cNvSpPr>
            <a:spLocks noGrp="1"/>
          </p:cNvSpPr>
          <p:nvPr>
            <p:ph type="ftr" sz="quarter" idx="3"/>
          </p:nvPr>
        </p:nvSpPr>
        <p:spPr>
          <a:xfrm>
            <a:off x="3175000" y="6350000"/>
            <a:ext cx="2540000" cy="254000"/>
          </a:xfrm>
          <a:prstGeom prst="rect">
            <a:avLst/>
          </a:prstGeom>
        </p:spPr>
        <p:txBody>
          <a:bodyPr vert="horz" lIns="91440" tIns="45720" rIns="91440" bIns="45720" rtlCol="0" anchor="ctr"/>
          <a:lstStyle>
            <a:lvl1pPr algn="ctr" eaLnBrk="0" hangingPunct="0">
              <a:defRPr sz="1200">
                <a:solidFill>
                  <a:schemeClr val="tx1">
                    <a:tint val="75000"/>
                  </a:schemeClr>
                </a:solidFill>
              </a:defRPr>
            </a:lvl1pPr>
          </a:lstStyle>
          <a:p>
            <a:pPr>
              <a:defRPr/>
            </a:pPr>
            <a:r>
              <a:rPr lang="en-GB"/>
              <a:t>UNCLASSIFIED</a:t>
            </a:r>
          </a:p>
        </p:txBody>
      </p:sp>
      <p:sp>
        <p:nvSpPr>
          <p:cNvPr id="1035" name="Text Box 11"/>
          <p:cNvSpPr txBox="1">
            <a:spLocks noChangeArrowheads="1"/>
          </p:cNvSpPr>
          <p:nvPr userDrawn="1"/>
        </p:nvSpPr>
        <p:spPr bwMode="auto">
          <a:xfrm>
            <a:off x="6897688" y="0"/>
            <a:ext cx="3008312" cy="396875"/>
          </a:xfrm>
          <a:prstGeom prst="rect">
            <a:avLst/>
          </a:prstGeom>
          <a:noFill/>
          <a:ln w="12700">
            <a:noFill/>
            <a:miter lim="800000"/>
            <a:headEnd/>
            <a:tailEnd/>
          </a:ln>
          <a:effectLst/>
        </p:spPr>
        <p:txBody>
          <a:bodyPr>
            <a:spAutoFit/>
          </a:bodyPr>
          <a:lstStyle/>
          <a:p>
            <a:pPr algn="r" eaLnBrk="0" hangingPunct="0">
              <a:spcBef>
                <a:spcPct val="50000"/>
              </a:spcBef>
              <a:defRPr/>
            </a:pPr>
            <a:r>
              <a:rPr lang="en-GB"/>
              <a:t>Departmental logo</a:t>
            </a:r>
          </a:p>
        </p:txBody>
      </p:sp>
    </p:spTree>
  </p:cSld>
  <p:clrMap bg1="lt1" tx1="dk1" bg2="lt2" tx2="dk2" accent1="accent1" accent2="accent2" accent3="accent3" accent4="accent4" accent5="accent5" accent6="accent6" hlink="hlink" folHlink="folHlink"/>
  <p:sldLayoutIdLst>
    <p:sldLayoutId id="2147483650" r:id="rId1"/>
  </p:sldLayoutIdLst>
  <p:hf sldNum="0" hdr="0" dt="0"/>
  <p:txStyles>
    <p:titleStyle>
      <a:lvl1pPr algn="l" rtl="0" eaLnBrk="0" fontAlgn="base" hangingPunct="0">
        <a:spcBef>
          <a:spcPct val="0"/>
        </a:spcBef>
        <a:spcAft>
          <a:spcPct val="0"/>
        </a:spcAft>
        <a:defRPr sz="2400" b="1">
          <a:solidFill>
            <a:schemeClr val="tx1"/>
          </a:solidFill>
          <a:latin typeface="+mj-lt"/>
          <a:ea typeface="+mj-ea"/>
          <a:cs typeface="+mj-cs"/>
        </a:defRPr>
      </a:lvl1pPr>
      <a:lvl2pPr algn="l" rtl="0" eaLnBrk="0" fontAlgn="base" hangingPunct="0">
        <a:spcBef>
          <a:spcPct val="0"/>
        </a:spcBef>
        <a:spcAft>
          <a:spcPct val="0"/>
        </a:spcAft>
        <a:defRPr sz="2400" b="1">
          <a:solidFill>
            <a:schemeClr val="tx1"/>
          </a:solidFill>
          <a:latin typeface="Lucida Sans Unicode" pitchFamily="34" charset="0"/>
        </a:defRPr>
      </a:lvl2pPr>
      <a:lvl3pPr algn="l" rtl="0" eaLnBrk="0" fontAlgn="base" hangingPunct="0">
        <a:spcBef>
          <a:spcPct val="0"/>
        </a:spcBef>
        <a:spcAft>
          <a:spcPct val="0"/>
        </a:spcAft>
        <a:defRPr sz="2400" b="1">
          <a:solidFill>
            <a:schemeClr val="tx1"/>
          </a:solidFill>
          <a:latin typeface="Lucida Sans Unicode" pitchFamily="34" charset="0"/>
        </a:defRPr>
      </a:lvl3pPr>
      <a:lvl4pPr algn="l" rtl="0" eaLnBrk="0" fontAlgn="base" hangingPunct="0">
        <a:spcBef>
          <a:spcPct val="0"/>
        </a:spcBef>
        <a:spcAft>
          <a:spcPct val="0"/>
        </a:spcAft>
        <a:defRPr sz="2400" b="1">
          <a:solidFill>
            <a:schemeClr val="tx1"/>
          </a:solidFill>
          <a:latin typeface="Lucida Sans Unicode" pitchFamily="34" charset="0"/>
        </a:defRPr>
      </a:lvl4pPr>
      <a:lvl5pPr algn="l" rtl="0" eaLnBrk="0" fontAlgn="base" hangingPunct="0">
        <a:spcBef>
          <a:spcPct val="0"/>
        </a:spcBef>
        <a:spcAft>
          <a:spcPct val="0"/>
        </a:spcAft>
        <a:defRPr sz="2400" b="1">
          <a:solidFill>
            <a:schemeClr val="tx1"/>
          </a:solidFill>
          <a:latin typeface="Lucida Sans Unicode" pitchFamily="34" charset="0"/>
        </a:defRPr>
      </a:lvl5pPr>
      <a:lvl6pPr marL="457200" algn="l" rtl="0" eaLnBrk="0" fontAlgn="base" hangingPunct="0">
        <a:spcBef>
          <a:spcPct val="0"/>
        </a:spcBef>
        <a:spcAft>
          <a:spcPct val="0"/>
        </a:spcAft>
        <a:defRPr sz="2400" b="1">
          <a:solidFill>
            <a:srgbClr val="012CAD"/>
          </a:solidFill>
          <a:latin typeface="Lucida Sans Unicode" pitchFamily="34" charset="0"/>
        </a:defRPr>
      </a:lvl6pPr>
      <a:lvl7pPr marL="914400" algn="l" rtl="0" eaLnBrk="0" fontAlgn="base" hangingPunct="0">
        <a:spcBef>
          <a:spcPct val="0"/>
        </a:spcBef>
        <a:spcAft>
          <a:spcPct val="0"/>
        </a:spcAft>
        <a:defRPr sz="2400" b="1">
          <a:solidFill>
            <a:srgbClr val="012CAD"/>
          </a:solidFill>
          <a:latin typeface="Lucida Sans Unicode" pitchFamily="34" charset="0"/>
        </a:defRPr>
      </a:lvl7pPr>
      <a:lvl8pPr marL="1371600" algn="l" rtl="0" eaLnBrk="0" fontAlgn="base" hangingPunct="0">
        <a:spcBef>
          <a:spcPct val="0"/>
        </a:spcBef>
        <a:spcAft>
          <a:spcPct val="0"/>
        </a:spcAft>
        <a:defRPr sz="2400" b="1">
          <a:solidFill>
            <a:srgbClr val="012CAD"/>
          </a:solidFill>
          <a:latin typeface="Lucida Sans Unicode" pitchFamily="34" charset="0"/>
        </a:defRPr>
      </a:lvl8pPr>
      <a:lvl9pPr marL="1828800" algn="l" rtl="0" eaLnBrk="0" fontAlgn="base" hangingPunct="0">
        <a:spcBef>
          <a:spcPct val="0"/>
        </a:spcBef>
        <a:spcAft>
          <a:spcPct val="0"/>
        </a:spcAft>
        <a:defRPr sz="2400" b="1">
          <a:solidFill>
            <a:srgbClr val="012CAD"/>
          </a:solidFill>
          <a:latin typeface="Lucida Sans Unicode" pitchFamily="34" charset="0"/>
        </a:defRPr>
      </a:lvl9pPr>
    </p:titleStyle>
    <p:bodyStyle>
      <a:lvl1pPr marL="342900" indent="-342900" algn="l" rtl="0" eaLnBrk="0" fontAlgn="base" hangingPunct="0">
        <a:spcBef>
          <a:spcPct val="20000"/>
        </a:spcBef>
        <a:spcAft>
          <a:spcPct val="0"/>
        </a:spcAft>
        <a:buSzPct val="100000"/>
        <a:buChar char="•"/>
        <a:defRPr sz="1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1200">
          <a:solidFill>
            <a:schemeClr val="tx1"/>
          </a:solidFill>
          <a:latin typeface="+mn-lt"/>
        </a:defRPr>
      </a:lvl2pPr>
      <a:lvl3pPr marL="1143000" indent="-228600" algn="l" rtl="0" eaLnBrk="0" fontAlgn="base" hangingPunct="0">
        <a:spcBef>
          <a:spcPct val="20000"/>
        </a:spcBef>
        <a:spcAft>
          <a:spcPct val="0"/>
        </a:spcAft>
        <a:buClr>
          <a:schemeClr val="tx1"/>
        </a:buClr>
        <a:buSzPct val="100000"/>
        <a:buFont typeface="Arial" charset="0"/>
        <a:buChar char="–"/>
        <a:defRPr sz="1200">
          <a:solidFill>
            <a:schemeClr val="tx1"/>
          </a:solidFill>
          <a:latin typeface="+mn-lt"/>
        </a:defRPr>
      </a:lvl3pPr>
      <a:lvl4pPr marL="1600200" indent="-228600" algn="l" rtl="0" eaLnBrk="0" fontAlgn="base" hangingPunct="0">
        <a:spcBef>
          <a:spcPct val="20000"/>
        </a:spcBef>
        <a:spcAft>
          <a:spcPct val="0"/>
        </a:spcAft>
        <a:buClr>
          <a:schemeClr val="tx1"/>
        </a:buClr>
        <a:buSzPct val="100000"/>
        <a:buFont typeface="Arial" charset="0"/>
        <a:buChar char="–"/>
        <a:defRPr sz="1200">
          <a:solidFill>
            <a:schemeClr val="tx1"/>
          </a:solidFill>
          <a:latin typeface="+mn-lt"/>
        </a:defRPr>
      </a:lvl4pPr>
      <a:lvl5pPr marL="2057400" indent="-228600" algn="l" rtl="0" eaLnBrk="0" fontAlgn="base" hangingPunct="0">
        <a:spcBef>
          <a:spcPct val="20000"/>
        </a:spcBef>
        <a:spcAft>
          <a:spcPct val="0"/>
        </a:spcAft>
        <a:buClr>
          <a:schemeClr val="tx1"/>
        </a:buClr>
        <a:buSzPct val="100000"/>
        <a:buFont typeface="Arial" charset="0"/>
        <a:buChar char="–"/>
        <a:defRPr sz="1200">
          <a:solidFill>
            <a:schemeClr val="tx1"/>
          </a:solidFill>
          <a:latin typeface="+mn-lt"/>
        </a:defRPr>
      </a:lvl5pPr>
      <a:lvl6pPr marL="2514600" indent="-228600" algn="l" rtl="0" eaLnBrk="0" fontAlgn="base" hangingPunct="0">
        <a:spcBef>
          <a:spcPct val="20000"/>
        </a:spcBef>
        <a:spcAft>
          <a:spcPct val="0"/>
        </a:spcAft>
        <a:buClr>
          <a:schemeClr val="tx1"/>
        </a:buClr>
        <a:buSzPct val="100000"/>
        <a:buFont typeface="Arial" charset="0"/>
        <a:buChar char="–"/>
        <a:defRPr sz="1200">
          <a:solidFill>
            <a:srgbClr val="01AD2C"/>
          </a:solidFill>
          <a:latin typeface="+mn-lt"/>
        </a:defRPr>
      </a:lvl6pPr>
      <a:lvl7pPr marL="2971800" indent="-228600" algn="l" rtl="0" eaLnBrk="0" fontAlgn="base" hangingPunct="0">
        <a:spcBef>
          <a:spcPct val="20000"/>
        </a:spcBef>
        <a:spcAft>
          <a:spcPct val="0"/>
        </a:spcAft>
        <a:buClr>
          <a:schemeClr val="tx1"/>
        </a:buClr>
        <a:buSzPct val="100000"/>
        <a:buFont typeface="Arial" charset="0"/>
        <a:buChar char="–"/>
        <a:defRPr sz="1200">
          <a:solidFill>
            <a:srgbClr val="01AD2C"/>
          </a:solidFill>
          <a:latin typeface="+mn-lt"/>
        </a:defRPr>
      </a:lvl7pPr>
      <a:lvl8pPr marL="3429000" indent="-228600" algn="l" rtl="0" eaLnBrk="0" fontAlgn="base" hangingPunct="0">
        <a:spcBef>
          <a:spcPct val="20000"/>
        </a:spcBef>
        <a:spcAft>
          <a:spcPct val="0"/>
        </a:spcAft>
        <a:buClr>
          <a:schemeClr val="tx1"/>
        </a:buClr>
        <a:buSzPct val="100000"/>
        <a:buFont typeface="Arial" charset="0"/>
        <a:buChar char="–"/>
        <a:defRPr sz="1200">
          <a:solidFill>
            <a:srgbClr val="01AD2C"/>
          </a:solidFill>
          <a:latin typeface="+mn-lt"/>
        </a:defRPr>
      </a:lvl8pPr>
      <a:lvl9pPr marL="3886200" indent="-228600" algn="l" rtl="0" eaLnBrk="0" fontAlgn="base" hangingPunct="0">
        <a:spcBef>
          <a:spcPct val="20000"/>
        </a:spcBef>
        <a:spcAft>
          <a:spcPct val="0"/>
        </a:spcAft>
        <a:buClr>
          <a:schemeClr val="tx1"/>
        </a:buClr>
        <a:buSzPct val="100000"/>
        <a:buFont typeface="Arial" charset="0"/>
        <a:buChar char="–"/>
        <a:defRPr sz="1200">
          <a:solidFill>
            <a:srgbClr val="01AD2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informationrequest@ofsted.gov.uk"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www.cabinetoffice.gov.uk/newsroom/statements/transparency/pm-letter.asp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ofsted.gov.uk/Ofsted-home/Publications-and-research/Browse-all-by/Annual-Report/2009-10/Disclosure-organograms-and-senior-salaries/(language)/eng-GB"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ofsted.gov.uk/"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tags" Target="../tags/tag17.xml"/><Relationship Id="rId26" Type="http://schemas.openxmlformats.org/officeDocument/2006/relationships/tags" Target="../tags/tag25.xml"/><Relationship Id="rId39" Type="http://schemas.openxmlformats.org/officeDocument/2006/relationships/slideLayout" Target="../slideLayouts/slideLayout1.xml"/><Relationship Id="rId3" Type="http://schemas.openxmlformats.org/officeDocument/2006/relationships/tags" Target="../tags/tag2.xml"/><Relationship Id="rId21" Type="http://schemas.openxmlformats.org/officeDocument/2006/relationships/tags" Target="../tags/tag20.xml"/><Relationship Id="rId34" Type="http://schemas.openxmlformats.org/officeDocument/2006/relationships/tags" Target="../tags/tag33.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5" Type="http://schemas.openxmlformats.org/officeDocument/2006/relationships/tags" Target="../tags/tag24.xml"/><Relationship Id="rId33" Type="http://schemas.openxmlformats.org/officeDocument/2006/relationships/tags" Target="../tags/tag32.xml"/><Relationship Id="rId38" Type="http://schemas.openxmlformats.org/officeDocument/2006/relationships/tags" Target="../tags/tag37.xml"/><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tags" Target="../tags/tag19.xml"/><Relationship Id="rId29" Type="http://schemas.openxmlformats.org/officeDocument/2006/relationships/tags" Target="../tags/tag28.xml"/><Relationship Id="rId41" Type="http://schemas.openxmlformats.org/officeDocument/2006/relationships/oleObject" Target="../embeddings/oleObject3.bin"/><Relationship Id="rId1" Type="http://schemas.openxmlformats.org/officeDocument/2006/relationships/vmlDrawing" Target="../drawings/vmlDrawing3.vml"/><Relationship Id="rId6" Type="http://schemas.openxmlformats.org/officeDocument/2006/relationships/tags" Target="../tags/tag5.xml"/><Relationship Id="rId11" Type="http://schemas.openxmlformats.org/officeDocument/2006/relationships/tags" Target="../tags/tag10.xml"/><Relationship Id="rId24" Type="http://schemas.openxmlformats.org/officeDocument/2006/relationships/tags" Target="../tags/tag23.xml"/><Relationship Id="rId32" Type="http://schemas.openxmlformats.org/officeDocument/2006/relationships/tags" Target="../tags/tag31.xml"/><Relationship Id="rId37" Type="http://schemas.openxmlformats.org/officeDocument/2006/relationships/tags" Target="../tags/tag36.xml"/><Relationship Id="rId40" Type="http://schemas.openxmlformats.org/officeDocument/2006/relationships/notesSlide" Target="../notesSlides/notesSlide6.xml"/><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tags" Target="../tags/tag22.xml"/><Relationship Id="rId28" Type="http://schemas.openxmlformats.org/officeDocument/2006/relationships/tags" Target="../tags/tag27.xml"/><Relationship Id="rId36" Type="http://schemas.openxmlformats.org/officeDocument/2006/relationships/tags" Target="../tags/tag35.xml"/><Relationship Id="rId10" Type="http://schemas.openxmlformats.org/officeDocument/2006/relationships/tags" Target="../tags/tag9.xml"/><Relationship Id="rId19" Type="http://schemas.openxmlformats.org/officeDocument/2006/relationships/tags" Target="../tags/tag18.xml"/><Relationship Id="rId31" Type="http://schemas.openxmlformats.org/officeDocument/2006/relationships/tags" Target="../tags/tag30.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tags" Target="../tags/tag21.xml"/><Relationship Id="rId27" Type="http://schemas.openxmlformats.org/officeDocument/2006/relationships/tags" Target="../tags/tag26.xml"/><Relationship Id="rId30" Type="http://schemas.openxmlformats.org/officeDocument/2006/relationships/tags" Target="../tags/tag29.xml"/><Relationship Id="rId35" Type="http://schemas.openxmlformats.org/officeDocument/2006/relationships/tags" Target="../tags/tag34.xml"/></Relationships>
</file>

<file path=ppt/slides/_rels/slide7.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tags" Target="../tags/tag49.xml"/><Relationship Id="rId18" Type="http://schemas.openxmlformats.org/officeDocument/2006/relationships/tags" Target="../tags/tag54.xml"/><Relationship Id="rId26" Type="http://schemas.openxmlformats.org/officeDocument/2006/relationships/tags" Target="../tags/tag62.xml"/><Relationship Id="rId39" Type="http://schemas.openxmlformats.org/officeDocument/2006/relationships/slideLayout" Target="../slideLayouts/slideLayout1.xml"/><Relationship Id="rId3" Type="http://schemas.openxmlformats.org/officeDocument/2006/relationships/tags" Target="../tags/tag39.xml"/><Relationship Id="rId21" Type="http://schemas.openxmlformats.org/officeDocument/2006/relationships/tags" Target="../tags/tag57.xml"/><Relationship Id="rId34" Type="http://schemas.openxmlformats.org/officeDocument/2006/relationships/tags" Target="../tags/tag70.xml"/><Relationship Id="rId7" Type="http://schemas.openxmlformats.org/officeDocument/2006/relationships/tags" Target="../tags/tag43.xml"/><Relationship Id="rId12" Type="http://schemas.openxmlformats.org/officeDocument/2006/relationships/tags" Target="../tags/tag48.xml"/><Relationship Id="rId17" Type="http://schemas.openxmlformats.org/officeDocument/2006/relationships/tags" Target="../tags/tag53.xml"/><Relationship Id="rId25" Type="http://schemas.openxmlformats.org/officeDocument/2006/relationships/tags" Target="../tags/tag61.xml"/><Relationship Id="rId33" Type="http://schemas.openxmlformats.org/officeDocument/2006/relationships/tags" Target="../tags/tag69.xml"/><Relationship Id="rId38" Type="http://schemas.openxmlformats.org/officeDocument/2006/relationships/tags" Target="../tags/tag74.xml"/><Relationship Id="rId2" Type="http://schemas.openxmlformats.org/officeDocument/2006/relationships/tags" Target="../tags/tag38.xml"/><Relationship Id="rId16" Type="http://schemas.openxmlformats.org/officeDocument/2006/relationships/tags" Target="../tags/tag52.xml"/><Relationship Id="rId20" Type="http://schemas.openxmlformats.org/officeDocument/2006/relationships/tags" Target="../tags/tag56.xml"/><Relationship Id="rId29" Type="http://schemas.openxmlformats.org/officeDocument/2006/relationships/tags" Target="../tags/tag65.xml"/><Relationship Id="rId41" Type="http://schemas.openxmlformats.org/officeDocument/2006/relationships/oleObject" Target="../embeddings/oleObject4.bin"/><Relationship Id="rId1" Type="http://schemas.openxmlformats.org/officeDocument/2006/relationships/vmlDrawing" Target="../drawings/vmlDrawing4.vml"/><Relationship Id="rId6" Type="http://schemas.openxmlformats.org/officeDocument/2006/relationships/tags" Target="../tags/tag42.xml"/><Relationship Id="rId11" Type="http://schemas.openxmlformats.org/officeDocument/2006/relationships/tags" Target="../tags/tag47.xml"/><Relationship Id="rId24" Type="http://schemas.openxmlformats.org/officeDocument/2006/relationships/tags" Target="../tags/tag60.xml"/><Relationship Id="rId32" Type="http://schemas.openxmlformats.org/officeDocument/2006/relationships/tags" Target="../tags/tag68.xml"/><Relationship Id="rId37" Type="http://schemas.openxmlformats.org/officeDocument/2006/relationships/tags" Target="../tags/tag73.xml"/><Relationship Id="rId40" Type="http://schemas.openxmlformats.org/officeDocument/2006/relationships/notesSlide" Target="../notesSlides/notesSlide7.xml"/><Relationship Id="rId5" Type="http://schemas.openxmlformats.org/officeDocument/2006/relationships/tags" Target="../tags/tag41.xml"/><Relationship Id="rId15" Type="http://schemas.openxmlformats.org/officeDocument/2006/relationships/tags" Target="../tags/tag51.xml"/><Relationship Id="rId23" Type="http://schemas.openxmlformats.org/officeDocument/2006/relationships/tags" Target="../tags/tag59.xml"/><Relationship Id="rId28" Type="http://schemas.openxmlformats.org/officeDocument/2006/relationships/tags" Target="../tags/tag64.xml"/><Relationship Id="rId36" Type="http://schemas.openxmlformats.org/officeDocument/2006/relationships/tags" Target="../tags/tag72.xml"/><Relationship Id="rId10" Type="http://schemas.openxmlformats.org/officeDocument/2006/relationships/tags" Target="../tags/tag46.xml"/><Relationship Id="rId19" Type="http://schemas.openxmlformats.org/officeDocument/2006/relationships/tags" Target="../tags/tag55.xml"/><Relationship Id="rId31" Type="http://schemas.openxmlformats.org/officeDocument/2006/relationships/tags" Target="../tags/tag67.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tags" Target="../tags/tag50.xml"/><Relationship Id="rId22" Type="http://schemas.openxmlformats.org/officeDocument/2006/relationships/tags" Target="../tags/tag58.xml"/><Relationship Id="rId27" Type="http://schemas.openxmlformats.org/officeDocument/2006/relationships/tags" Target="../tags/tag63.xml"/><Relationship Id="rId30" Type="http://schemas.openxmlformats.org/officeDocument/2006/relationships/tags" Target="../tags/tag66.xml"/><Relationship Id="rId35" Type="http://schemas.openxmlformats.org/officeDocument/2006/relationships/tags" Target="../tags/tag71.xml"/></Relationships>
</file>

<file path=ppt/slides/_rels/slide8.xml.rels><?xml version="1.0" encoding="UTF-8" standalone="yes"?>
<Relationships xmlns="http://schemas.openxmlformats.org/package/2006/relationships"><Relationship Id="rId8" Type="http://schemas.openxmlformats.org/officeDocument/2006/relationships/tags" Target="../tags/tag81.xml"/><Relationship Id="rId13" Type="http://schemas.openxmlformats.org/officeDocument/2006/relationships/tags" Target="../tags/tag86.xml"/><Relationship Id="rId18" Type="http://schemas.openxmlformats.org/officeDocument/2006/relationships/tags" Target="../tags/tag91.xml"/><Relationship Id="rId26" Type="http://schemas.openxmlformats.org/officeDocument/2006/relationships/tags" Target="../tags/tag99.xml"/><Relationship Id="rId39" Type="http://schemas.openxmlformats.org/officeDocument/2006/relationships/slideLayout" Target="../slideLayouts/slideLayout1.xml"/><Relationship Id="rId3" Type="http://schemas.openxmlformats.org/officeDocument/2006/relationships/tags" Target="../tags/tag76.xml"/><Relationship Id="rId21" Type="http://schemas.openxmlformats.org/officeDocument/2006/relationships/tags" Target="../tags/tag94.xml"/><Relationship Id="rId34" Type="http://schemas.openxmlformats.org/officeDocument/2006/relationships/tags" Target="../tags/tag107.xml"/><Relationship Id="rId7" Type="http://schemas.openxmlformats.org/officeDocument/2006/relationships/tags" Target="../tags/tag80.xml"/><Relationship Id="rId12" Type="http://schemas.openxmlformats.org/officeDocument/2006/relationships/tags" Target="../tags/tag85.xml"/><Relationship Id="rId17" Type="http://schemas.openxmlformats.org/officeDocument/2006/relationships/tags" Target="../tags/tag90.xml"/><Relationship Id="rId25" Type="http://schemas.openxmlformats.org/officeDocument/2006/relationships/tags" Target="../tags/tag98.xml"/><Relationship Id="rId33" Type="http://schemas.openxmlformats.org/officeDocument/2006/relationships/tags" Target="../tags/tag106.xml"/><Relationship Id="rId38" Type="http://schemas.openxmlformats.org/officeDocument/2006/relationships/tags" Target="../tags/tag111.xml"/><Relationship Id="rId2" Type="http://schemas.openxmlformats.org/officeDocument/2006/relationships/tags" Target="../tags/tag75.xml"/><Relationship Id="rId16" Type="http://schemas.openxmlformats.org/officeDocument/2006/relationships/tags" Target="../tags/tag89.xml"/><Relationship Id="rId20" Type="http://schemas.openxmlformats.org/officeDocument/2006/relationships/tags" Target="../tags/tag93.xml"/><Relationship Id="rId29" Type="http://schemas.openxmlformats.org/officeDocument/2006/relationships/tags" Target="../tags/tag102.xml"/><Relationship Id="rId41" Type="http://schemas.openxmlformats.org/officeDocument/2006/relationships/oleObject" Target="../embeddings/oleObject5.bin"/><Relationship Id="rId1" Type="http://schemas.openxmlformats.org/officeDocument/2006/relationships/vmlDrawing" Target="../drawings/vmlDrawing5.vml"/><Relationship Id="rId6" Type="http://schemas.openxmlformats.org/officeDocument/2006/relationships/tags" Target="../tags/tag79.xml"/><Relationship Id="rId11" Type="http://schemas.openxmlformats.org/officeDocument/2006/relationships/tags" Target="../tags/tag84.xml"/><Relationship Id="rId24" Type="http://schemas.openxmlformats.org/officeDocument/2006/relationships/tags" Target="../tags/tag97.xml"/><Relationship Id="rId32" Type="http://schemas.openxmlformats.org/officeDocument/2006/relationships/tags" Target="../tags/tag105.xml"/><Relationship Id="rId37" Type="http://schemas.openxmlformats.org/officeDocument/2006/relationships/tags" Target="../tags/tag110.xml"/><Relationship Id="rId40" Type="http://schemas.openxmlformats.org/officeDocument/2006/relationships/notesSlide" Target="../notesSlides/notesSlide8.xml"/><Relationship Id="rId5" Type="http://schemas.openxmlformats.org/officeDocument/2006/relationships/tags" Target="../tags/tag78.xml"/><Relationship Id="rId15" Type="http://schemas.openxmlformats.org/officeDocument/2006/relationships/tags" Target="../tags/tag88.xml"/><Relationship Id="rId23" Type="http://schemas.openxmlformats.org/officeDocument/2006/relationships/tags" Target="../tags/tag96.xml"/><Relationship Id="rId28" Type="http://schemas.openxmlformats.org/officeDocument/2006/relationships/tags" Target="../tags/tag101.xml"/><Relationship Id="rId36" Type="http://schemas.openxmlformats.org/officeDocument/2006/relationships/tags" Target="../tags/tag109.xml"/><Relationship Id="rId10" Type="http://schemas.openxmlformats.org/officeDocument/2006/relationships/tags" Target="../tags/tag83.xml"/><Relationship Id="rId19" Type="http://schemas.openxmlformats.org/officeDocument/2006/relationships/tags" Target="../tags/tag92.xml"/><Relationship Id="rId31" Type="http://schemas.openxmlformats.org/officeDocument/2006/relationships/tags" Target="../tags/tag104.xml"/><Relationship Id="rId4" Type="http://schemas.openxmlformats.org/officeDocument/2006/relationships/tags" Target="../tags/tag77.xml"/><Relationship Id="rId9" Type="http://schemas.openxmlformats.org/officeDocument/2006/relationships/tags" Target="../tags/tag82.xml"/><Relationship Id="rId14" Type="http://schemas.openxmlformats.org/officeDocument/2006/relationships/tags" Target="../tags/tag87.xml"/><Relationship Id="rId22" Type="http://schemas.openxmlformats.org/officeDocument/2006/relationships/tags" Target="../tags/tag95.xml"/><Relationship Id="rId27" Type="http://schemas.openxmlformats.org/officeDocument/2006/relationships/tags" Target="../tags/tag100.xml"/><Relationship Id="rId30" Type="http://schemas.openxmlformats.org/officeDocument/2006/relationships/tags" Target="../tags/tag103.xml"/><Relationship Id="rId35" Type="http://schemas.openxmlformats.org/officeDocument/2006/relationships/tags" Target="../tags/tag108.xml"/></Relationships>
</file>

<file path=ppt/slides/_rels/slide9.xml.rels><?xml version="1.0" encoding="UTF-8" standalone="yes"?>
<Relationships xmlns="http://schemas.openxmlformats.org/package/2006/relationships"><Relationship Id="rId8" Type="http://schemas.openxmlformats.org/officeDocument/2006/relationships/tags" Target="../tags/tag118.xml"/><Relationship Id="rId13" Type="http://schemas.openxmlformats.org/officeDocument/2006/relationships/tags" Target="../tags/tag123.xml"/><Relationship Id="rId18" Type="http://schemas.openxmlformats.org/officeDocument/2006/relationships/tags" Target="../tags/tag128.xml"/><Relationship Id="rId26" Type="http://schemas.openxmlformats.org/officeDocument/2006/relationships/tags" Target="../tags/tag136.xml"/><Relationship Id="rId39" Type="http://schemas.openxmlformats.org/officeDocument/2006/relationships/oleObject" Target="../embeddings/oleObject6.bin"/><Relationship Id="rId3" Type="http://schemas.openxmlformats.org/officeDocument/2006/relationships/tags" Target="../tags/tag113.xml"/><Relationship Id="rId21" Type="http://schemas.openxmlformats.org/officeDocument/2006/relationships/tags" Target="../tags/tag131.xml"/><Relationship Id="rId34" Type="http://schemas.openxmlformats.org/officeDocument/2006/relationships/tags" Target="../tags/tag144.xml"/><Relationship Id="rId7" Type="http://schemas.openxmlformats.org/officeDocument/2006/relationships/tags" Target="../tags/tag117.xml"/><Relationship Id="rId12" Type="http://schemas.openxmlformats.org/officeDocument/2006/relationships/tags" Target="../tags/tag122.xml"/><Relationship Id="rId17" Type="http://schemas.openxmlformats.org/officeDocument/2006/relationships/tags" Target="../tags/tag127.xml"/><Relationship Id="rId25" Type="http://schemas.openxmlformats.org/officeDocument/2006/relationships/tags" Target="../tags/tag135.xml"/><Relationship Id="rId33" Type="http://schemas.openxmlformats.org/officeDocument/2006/relationships/tags" Target="../tags/tag143.xml"/><Relationship Id="rId38" Type="http://schemas.openxmlformats.org/officeDocument/2006/relationships/notesSlide" Target="../notesSlides/notesSlide9.xml"/><Relationship Id="rId2" Type="http://schemas.openxmlformats.org/officeDocument/2006/relationships/tags" Target="../tags/tag112.xml"/><Relationship Id="rId16" Type="http://schemas.openxmlformats.org/officeDocument/2006/relationships/tags" Target="../tags/tag126.xml"/><Relationship Id="rId20" Type="http://schemas.openxmlformats.org/officeDocument/2006/relationships/tags" Target="../tags/tag130.xml"/><Relationship Id="rId29" Type="http://schemas.openxmlformats.org/officeDocument/2006/relationships/tags" Target="../tags/tag139.xml"/><Relationship Id="rId1" Type="http://schemas.openxmlformats.org/officeDocument/2006/relationships/vmlDrawing" Target="../drawings/vmlDrawing6.vml"/><Relationship Id="rId6" Type="http://schemas.openxmlformats.org/officeDocument/2006/relationships/tags" Target="../tags/tag116.xml"/><Relationship Id="rId11" Type="http://schemas.openxmlformats.org/officeDocument/2006/relationships/tags" Target="../tags/tag121.xml"/><Relationship Id="rId24" Type="http://schemas.openxmlformats.org/officeDocument/2006/relationships/tags" Target="../tags/tag134.xml"/><Relationship Id="rId32" Type="http://schemas.openxmlformats.org/officeDocument/2006/relationships/tags" Target="../tags/tag142.xml"/><Relationship Id="rId37" Type="http://schemas.openxmlformats.org/officeDocument/2006/relationships/slideLayout" Target="../slideLayouts/slideLayout1.xml"/><Relationship Id="rId5" Type="http://schemas.openxmlformats.org/officeDocument/2006/relationships/tags" Target="../tags/tag115.xml"/><Relationship Id="rId15" Type="http://schemas.openxmlformats.org/officeDocument/2006/relationships/tags" Target="../tags/tag125.xml"/><Relationship Id="rId23" Type="http://schemas.openxmlformats.org/officeDocument/2006/relationships/tags" Target="../tags/tag133.xml"/><Relationship Id="rId28" Type="http://schemas.openxmlformats.org/officeDocument/2006/relationships/tags" Target="../tags/tag138.xml"/><Relationship Id="rId36" Type="http://schemas.openxmlformats.org/officeDocument/2006/relationships/tags" Target="../tags/tag146.xml"/><Relationship Id="rId10" Type="http://schemas.openxmlformats.org/officeDocument/2006/relationships/tags" Target="../tags/tag120.xml"/><Relationship Id="rId19" Type="http://schemas.openxmlformats.org/officeDocument/2006/relationships/tags" Target="../tags/tag129.xml"/><Relationship Id="rId31" Type="http://schemas.openxmlformats.org/officeDocument/2006/relationships/tags" Target="../tags/tag141.xml"/><Relationship Id="rId4" Type="http://schemas.openxmlformats.org/officeDocument/2006/relationships/tags" Target="../tags/tag114.xml"/><Relationship Id="rId9" Type="http://schemas.openxmlformats.org/officeDocument/2006/relationships/tags" Target="../tags/tag119.xml"/><Relationship Id="rId14" Type="http://schemas.openxmlformats.org/officeDocument/2006/relationships/tags" Target="../tags/tag124.xml"/><Relationship Id="rId22" Type="http://schemas.openxmlformats.org/officeDocument/2006/relationships/tags" Target="../tags/tag132.xml"/><Relationship Id="rId27" Type="http://schemas.openxmlformats.org/officeDocument/2006/relationships/tags" Target="../tags/tag137.xml"/><Relationship Id="rId30" Type="http://schemas.openxmlformats.org/officeDocument/2006/relationships/tags" Target="../tags/tag140.xml"/><Relationship Id="rId35" Type="http://schemas.openxmlformats.org/officeDocument/2006/relationships/tags" Target="../tags/tag14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68642" name="Rectangle 3"/>
          <p:cNvSpPr>
            <a:spLocks noChangeArrowheads="1"/>
          </p:cNvSpPr>
          <p:nvPr/>
        </p:nvSpPr>
        <p:spPr bwMode="auto">
          <a:xfrm>
            <a:off x="833438" y="609600"/>
            <a:ext cx="8420100" cy="1808163"/>
          </a:xfrm>
          <a:prstGeom prst="rect">
            <a:avLst/>
          </a:prstGeom>
          <a:noFill/>
          <a:ln w="12700">
            <a:noFill/>
            <a:miter lim="800000"/>
            <a:headEnd/>
            <a:tailEnd/>
          </a:ln>
        </p:spPr>
        <p:txBody>
          <a:bodyPr lIns="0" tIns="44450" rIns="90488" bIns="44450">
            <a:spAutoFit/>
          </a:bodyPr>
          <a:lstStyle/>
          <a:p>
            <a:pPr eaLnBrk="0" hangingPunct="0"/>
            <a:r>
              <a:rPr lang="en-GB" sz="2400" b="1"/>
              <a:t>Business Plan 2011-2015</a:t>
            </a:r>
            <a:br>
              <a:rPr lang="en-GB" sz="2400" b="1"/>
            </a:br>
            <a:endParaRPr lang="en-GB" sz="1400" b="1"/>
          </a:p>
          <a:p>
            <a:pPr eaLnBrk="0" hangingPunct="0"/>
            <a:r>
              <a:rPr lang="en-GB" b="1"/>
              <a:t>Office for Standards in Education, Children’s Services and Skills</a:t>
            </a:r>
          </a:p>
          <a:p>
            <a:pPr eaLnBrk="0" hangingPunct="0"/>
            <a:endParaRPr lang="en-GB" sz="1400" b="1"/>
          </a:p>
          <a:p>
            <a:pPr eaLnBrk="0" hangingPunct="0">
              <a:spcBef>
                <a:spcPct val="20000"/>
              </a:spcBef>
            </a:pPr>
            <a:r>
              <a:rPr lang="en-GB" sz="1800"/>
              <a:t>November 2010</a:t>
            </a:r>
            <a:endParaRPr lang="en-GB" sz="1400" b="1"/>
          </a:p>
          <a:p>
            <a:pPr eaLnBrk="0" hangingPunct="0">
              <a:spcBef>
                <a:spcPct val="20000"/>
              </a:spcBef>
            </a:pPr>
            <a:r>
              <a:rPr lang="en-GB" sz="1600" i="1"/>
              <a:t>This plan will be refreshed annually</a:t>
            </a:r>
          </a:p>
        </p:txBody>
      </p:sp>
      <p:sp>
        <p:nvSpPr>
          <p:cNvPr id="368643" name="Rectangle 6"/>
          <p:cNvSpPr>
            <a:spLocks noChangeArrowheads="1"/>
          </p:cNvSpPr>
          <p:nvPr/>
        </p:nvSpPr>
        <p:spPr bwMode="auto">
          <a:xfrm>
            <a:off x="833438" y="5013325"/>
            <a:ext cx="4191000" cy="1376363"/>
          </a:xfrm>
          <a:prstGeom prst="rect">
            <a:avLst/>
          </a:prstGeom>
          <a:noFill/>
          <a:ln w="25400">
            <a:solidFill>
              <a:schemeClr val="tx1"/>
            </a:solidFill>
            <a:miter lim="800000"/>
            <a:headEnd/>
            <a:tailEnd/>
          </a:ln>
        </p:spPr>
        <p:txBody>
          <a:bodyPr lIns="36513" tIns="36513" rIns="36513" bIns="36513">
            <a:spAutoFit/>
          </a:bodyPr>
          <a:lstStyle/>
          <a:p>
            <a:pPr eaLnBrk="0" hangingPunct="0">
              <a:spcBef>
                <a:spcPct val="20000"/>
              </a:spcBef>
              <a:tabLst>
                <a:tab pos="863600" algn="l"/>
                <a:tab pos="1054100" algn="l"/>
                <a:tab pos="1333500" algn="l"/>
                <a:tab pos="2959100" algn="l"/>
              </a:tabLst>
            </a:pPr>
            <a:r>
              <a:rPr lang="en-GB" sz="1200" b="1"/>
              <a:t>Contents:</a:t>
            </a:r>
          </a:p>
          <a:p>
            <a:pPr eaLnBrk="0" hangingPunct="0">
              <a:spcBef>
                <a:spcPct val="20000"/>
              </a:spcBef>
              <a:tabLst>
                <a:tab pos="863600" algn="l"/>
                <a:tab pos="1054100" algn="l"/>
                <a:tab pos="1333500" algn="l"/>
                <a:tab pos="2959100" algn="l"/>
              </a:tabLst>
            </a:pPr>
            <a:r>
              <a:rPr lang="en-GB" sz="1200"/>
              <a:t>Section A:	</a:t>
            </a:r>
            <a:r>
              <a:rPr lang="en-GB" sz="1200" b="1"/>
              <a:t>Vision</a:t>
            </a:r>
          </a:p>
          <a:p>
            <a:pPr eaLnBrk="0" hangingPunct="0">
              <a:spcBef>
                <a:spcPct val="20000"/>
              </a:spcBef>
              <a:tabLst>
                <a:tab pos="863600" algn="l"/>
                <a:tab pos="1054100" algn="l"/>
                <a:tab pos="1333500" algn="l"/>
                <a:tab pos="2959100" algn="l"/>
              </a:tabLst>
            </a:pPr>
            <a:r>
              <a:rPr lang="en-GB" sz="1200"/>
              <a:t>Section B:	</a:t>
            </a:r>
            <a:r>
              <a:rPr lang="en-GB" sz="1200" b="1"/>
              <a:t>Priorities</a:t>
            </a:r>
          </a:p>
          <a:p>
            <a:pPr eaLnBrk="0" hangingPunct="0">
              <a:spcBef>
                <a:spcPct val="20000"/>
              </a:spcBef>
              <a:tabLst>
                <a:tab pos="863600" algn="l"/>
                <a:tab pos="1054100" algn="l"/>
                <a:tab pos="1333500" algn="l"/>
                <a:tab pos="2959100" algn="l"/>
              </a:tabLst>
            </a:pPr>
            <a:r>
              <a:rPr lang="en-GB" sz="1200"/>
              <a:t>Section C:	</a:t>
            </a:r>
            <a:r>
              <a:rPr lang="en-GB" sz="1200" b="1"/>
              <a:t>Structural Reform Plan</a:t>
            </a:r>
          </a:p>
          <a:p>
            <a:pPr eaLnBrk="0" hangingPunct="0">
              <a:spcBef>
                <a:spcPct val="20000"/>
              </a:spcBef>
              <a:tabLst>
                <a:tab pos="863600" algn="l"/>
                <a:tab pos="1054100" algn="l"/>
                <a:tab pos="1333500" algn="l"/>
                <a:tab pos="2959100" algn="l"/>
              </a:tabLst>
            </a:pPr>
            <a:r>
              <a:rPr lang="en-GB" sz="1200"/>
              <a:t>Section D:	</a:t>
            </a:r>
            <a:r>
              <a:rPr lang="en-GB" sz="1200" b="1"/>
              <a:t>Departmental Expenditure</a:t>
            </a:r>
          </a:p>
          <a:p>
            <a:pPr eaLnBrk="0" hangingPunct="0">
              <a:spcBef>
                <a:spcPct val="20000"/>
              </a:spcBef>
              <a:tabLst>
                <a:tab pos="863600" algn="l"/>
                <a:tab pos="1054100" algn="l"/>
                <a:tab pos="1333500" algn="l"/>
                <a:tab pos="2959100" algn="l"/>
              </a:tabLst>
            </a:pPr>
            <a:r>
              <a:rPr lang="en-GB" sz="1200"/>
              <a:t>Section E: 	</a:t>
            </a:r>
            <a:r>
              <a:rPr lang="en-GB" sz="1200" b="1"/>
              <a:t>Transparency</a:t>
            </a:r>
            <a:endParaRPr lang="en-GB" sz="1200"/>
          </a:p>
        </p:txBody>
      </p:sp>
    </p:spTree>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3" name="Rectangle 5"/>
          <p:cNvSpPr>
            <a:spLocks noChangeArrowheads="1"/>
          </p:cNvSpPr>
          <p:nvPr/>
        </p:nvSpPr>
        <p:spPr bwMode="auto">
          <a:xfrm>
            <a:off x="230188" y="1068388"/>
            <a:ext cx="9429750" cy="5397500"/>
          </a:xfrm>
          <a:prstGeom prst="rect">
            <a:avLst/>
          </a:prstGeom>
          <a:noFill/>
          <a:ln w="12700">
            <a:solidFill>
              <a:schemeClr val="accent1"/>
            </a:solidFill>
            <a:miter lim="800000"/>
            <a:headEnd/>
            <a:tailEnd/>
          </a:ln>
        </p:spPr>
        <p:txBody>
          <a:bodyPr lIns="36513" tIns="36513" rIns="36513" bIns="36513"/>
          <a:lstStyle/>
          <a:p>
            <a:pPr eaLnBrk="0" hangingPunct="0"/>
            <a:endParaRPr lang="en-GB" sz="1400" b="1"/>
          </a:p>
          <a:p>
            <a:pPr eaLnBrk="0" hangingPunct="0"/>
            <a:endParaRPr lang="en-GB" sz="1400" b="1"/>
          </a:p>
          <a:p>
            <a:pPr eaLnBrk="0" hangingPunct="0"/>
            <a:endParaRPr lang="en-GB" sz="1400" b="1"/>
          </a:p>
          <a:p>
            <a:pPr eaLnBrk="0" hangingPunct="0"/>
            <a:endParaRPr lang="en-GB" sz="1400" b="1"/>
          </a:p>
          <a:p>
            <a:pPr eaLnBrk="0" hangingPunct="0"/>
            <a:endParaRPr lang="en-GB" sz="1400"/>
          </a:p>
          <a:p>
            <a:pPr eaLnBrk="0" hangingPunct="0"/>
            <a:endParaRPr lang="en-GB" sz="1400" b="1"/>
          </a:p>
        </p:txBody>
      </p:sp>
      <p:sp>
        <p:nvSpPr>
          <p:cNvPr id="387074"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D) Departmental Expenditure</a:t>
            </a:r>
          </a:p>
        </p:txBody>
      </p:sp>
      <p:sp>
        <p:nvSpPr>
          <p:cNvPr id="387075" name="Rectangle 256"/>
          <p:cNvSpPr>
            <a:spLocks noChangeArrowheads="1"/>
          </p:cNvSpPr>
          <p:nvPr/>
        </p:nvSpPr>
        <p:spPr bwMode="auto">
          <a:xfrm>
            <a:off x="273050" y="1125538"/>
            <a:ext cx="9040813" cy="3271837"/>
          </a:xfrm>
          <a:prstGeom prst="rect">
            <a:avLst/>
          </a:prstGeom>
          <a:noFill/>
          <a:ln w="12700">
            <a:noFill/>
            <a:miter lim="800000"/>
            <a:headEnd/>
            <a:tailEnd/>
          </a:ln>
        </p:spPr>
        <p:txBody>
          <a:bodyPr>
            <a:spAutoFit/>
          </a:bodyPr>
          <a:lstStyle/>
          <a:p>
            <a:pPr eaLnBrk="0" hangingPunct="0">
              <a:spcBef>
                <a:spcPct val="20000"/>
              </a:spcBef>
              <a:buSzPct val="100000"/>
            </a:pPr>
            <a:r>
              <a:rPr lang="en-GB" sz="1600"/>
              <a:t>This section sets out how the Department is spending taxpayers’ money as clearly and transparently as possible. </a:t>
            </a:r>
          </a:p>
          <a:p>
            <a:pPr eaLnBrk="0" hangingPunct="0">
              <a:spcBef>
                <a:spcPct val="20000"/>
              </a:spcBef>
              <a:buSzPct val="100000"/>
            </a:pPr>
            <a:endParaRPr lang="en-GB" sz="1600"/>
          </a:p>
          <a:p>
            <a:pPr eaLnBrk="0" hangingPunct="0">
              <a:spcBef>
                <a:spcPct val="20000"/>
              </a:spcBef>
              <a:buSzPct val="100000"/>
            </a:pPr>
            <a:r>
              <a:rPr lang="en-GB" sz="1600"/>
              <a:t>We have included a table to show the Department’s planned expenditure over the Spending Review period, as agreed with the Treasury. It is split into money spent on administration (including the cost of running departments themselves), programmes (including the frontline), and capital (for instance new buildings and equipment). </a:t>
            </a:r>
          </a:p>
          <a:p>
            <a:pPr eaLnBrk="0" hangingPunct="0">
              <a:spcBef>
                <a:spcPct val="20000"/>
              </a:spcBef>
              <a:buSzPct val="100000"/>
            </a:pPr>
            <a:endParaRPr lang="en-GB" sz="1600"/>
          </a:p>
          <a:p>
            <a:pPr eaLnBrk="0" hangingPunct="0">
              <a:spcBef>
                <a:spcPct val="20000"/>
              </a:spcBef>
              <a:buSzPct val="100000"/>
            </a:pPr>
            <a:r>
              <a:rPr lang="en-GB" sz="1600"/>
              <a:t>By April 2011, each department will also publish a bubble chart setting out in detail how its settlement will be allocated for the 2011/12 financial year, across its key programmes and activities.</a:t>
            </a:r>
            <a:r>
              <a:rPr lang="en-GB" sz="1600" b="1"/>
              <a:t> </a:t>
            </a:r>
          </a:p>
          <a:p>
            <a:pPr eaLnBrk="0" hangingPunct="0">
              <a:spcBef>
                <a:spcPct val="20000"/>
              </a:spcBef>
              <a:buSzPct val="100000"/>
              <a:buFontTx/>
              <a:buChar char="•"/>
            </a:pPr>
            <a:endParaRPr lang="en-GB" sz="160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1" name="Rectangle 5"/>
          <p:cNvSpPr>
            <a:spLocks noChangeArrowheads="1"/>
          </p:cNvSpPr>
          <p:nvPr/>
        </p:nvSpPr>
        <p:spPr bwMode="auto">
          <a:xfrm>
            <a:off x="230188" y="1068388"/>
            <a:ext cx="9429750" cy="5397500"/>
          </a:xfrm>
          <a:prstGeom prst="rect">
            <a:avLst/>
          </a:prstGeom>
          <a:noFill/>
          <a:ln w="12700">
            <a:solidFill>
              <a:schemeClr val="accent1"/>
            </a:solidFill>
            <a:miter lim="800000"/>
            <a:headEnd/>
            <a:tailEnd/>
          </a:ln>
        </p:spPr>
        <p:txBody>
          <a:bodyPr lIns="36513" tIns="36513" rIns="36513" bIns="36513"/>
          <a:lstStyle/>
          <a:p>
            <a:pPr eaLnBrk="0" hangingPunct="0"/>
            <a:endParaRPr lang="en-GB" sz="1400" b="1"/>
          </a:p>
          <a:p>
            <a:pPr eaLnBrk="0" hangingPunct="0"/>
            <a:endParaRPr lang="en-GB" sz="1400" b="1"/>
          </a:p>
          <a:p>
            <a:pPr eaLnBrk="0" hangingPunct="0"/>
            <a:endParaRPr lang="en-GB" sz="1400" b="1"/>
          </a:p>
          <a:p>
            <a:pPr eaLnBrk="0" hangingPunct="0"/>
            <a:endParaRPr lang="en-GB" sz="1400" b="1"/>
          </a:p>
          <a:p>
            <a:pPr eaLnBrk="0" hangingPunct="0"/>
            <a:endParaRPr lang="en-GB" sz="1400"/>
          </a:p>
          <a:p>
            <a:pPr eaLnBrk="0" hangingPunct="0"/>
            <a:endParaRPr lang="en-GB" sz="1400" b="1"/>
          </a:p>
        </p:txBody>
      </p:sp>
      <p:sp>
        <p:nvSpPr>
          <p:cNvPr id="389122"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Table of spending for 2011/12 to 2014/15</a:t>
            </a:r>
          </a:p>
        </p:txBody>
      </p:sp>
      <p:graphicFrame>
        <p:nvGraphicFramePr>
          <p:cNvPr id="83216" name="Group 272"/>
          <p:cNvGraphicFramePr>
            <a:graphicFrameLocks noGrp="1"/>
          </p:cNvGraphicFramePr>
          <p:nvPr/>
        </p:nvGraphicFramePr>
        <p:xfrm>
          <a:off x="488950" y="1844675"/>
          <a:ext cx="8297863" cy="3832225"/>
        </p:xfrm>
        <a:graphic>
          <a:graphicData uri="http://schemas.openxmlformats.org/drawingml/2006/table">
            <a:tbl>
              <a:tblPr/>
              <a:tblGrid>
                <a:gridCol w="2608263"/>
                <a:gridCol w="1279525"/>
                <a:gridCol w="1473200"/>
                <a:gridCol w="1408112"/>
                <a:gridCol w="1528763"/>
              </a:tblGrid>
              <a:tr h="288925">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400" b="1" i="0" u="none" strike="noStrike" cap="none" normalizeH="0" baseline="0" smtClean="0">
                          <a:ln>
                            <a:noFill/>
                          </a:ln>
                          <a:solidFill>
                            <a:schemeClr val="tx1"/>
                          </a:solidFill>
                          <a:effectLst/>
                          <a:latin typeface="Lucida Sans Unicode" pitchFamily="34" charset="0"/>
                        </a:rPr>
                        <a:t>£mn</a:t>
                      </a:r>
                      <a:r>
                        <a:rPr kumimoji="0" lang="en-US" sz="1400" b="1" i="0" u="none" strike="noStrike" cap="none" normalizeH="0" baseline="30000" smtClean="0">
                          <a:ln>
                            <a:noFill/>
                          </a:ln>
                          <a:solidFill>
                            <a:schemeClr val="tx1"/>
                          </a:solidFill>
                          <a:effectLst/>
                          <a:latin typeface="Lucida Sans Unicode" pitchFamily="34" charset="0"/>
                        </a:rPr>
                        <a:t>123</a:t>
                      </a:r>
                      <a:endParaRPr kumimoji="0" lang="en-US" sz="1400" b="1"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GB" sz="1400" b="1" i="0" u="none" strike="noStrike" cap="none" normalizeH="0" baseline="0" smtClean="0">
                          <a:ln>
                            <a:noFill/>
                          </a:ln>
                          <a:solidFill>
                            <a:schemeClr val="tx1"/>
                          </a:solidFill>
                          <a:effectLst/>
                          <a:latin typeface="Lucida Sans Unicode" pitchFamily="34" charset="0"/>
                        </a:rPr>
                        <a:t>2011/12</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GB" sz="1400" b="1" i="0" u="none" strike="noStrike" cap="none" normalizeH="0" baseline="0" smtClean="0">
                          <a:ln>
                            <a:noFill/>
                          </a:ln>
                          <a:solidFill>
                            <a:schemeClr val="tx1"/>
                          </a:solidFill>
                          <a:effectLst/>
                          <a:latin typeface="Lucida Sans Unicode" pitchFamily="34" charset="0"/>
                        </a:rPr>
                        <a:t>2012/13</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GB" sz="1400" b="1" i="0" u="none" strike="noStrike" cap="none" normalizeH="0" baseline="0" smtClean="0">
                          <a:ln>
                            <a:noFill/>
                          </a:ln>
                          <a:solidFill>
                            <a:schemeClr val="tx1"/>
                          </a:solidFill>
                          <a:effectLst/>
                          <a:latin typeface="Lucida Sans Unicode" pitchFamily="34" charset="0"/>
                        </a:rPr>
                        <a:t>2013/14</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GB" sz="1400" b="1" i="0" u="none" strike="noStrike" cap="none" normalizeH="0" baseline="0" smtClean="0">
                          <a:ln>
                            <a:noFill/>
                          </a:ln>
                          <a:solidFill>
                            <a:schemeClr val="tx1"/>
                          </a:solidFill>
                          <a:effectLst/>
                          <a:latin typeface="Lucida Sans Unicode" pitchFamily="34" charset="0"/>
                        </a:rPr>
                        <a:t>2014/15</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595313">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1" i="0" u="none" strike="noStrike" cap="none" normalizeH="0" baseline="0" smtClean="0">
                          <a:ln>
                            <a:noFill/>
                          </a:ln>
                          <a:solidFill>
                            <a:schemeClr val="tx1"/>
                          </a:solidFill>
                          <a:effectLst/>
                          <a:latin typeface="Lucida Sans Unicode" pitchFamily="34" charset="0"/>
                        </a:rPr>
                        <a:t>Total departmental expenditure allocation</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n-US" sz="1400" b="0" i="0" u="none" strike="noStrike" cap="none" normalizeH="0" baseline="0" smtClean="0">
                        <a:ln>
                          <a:noFill/>
                        </a:ln>
                        <a:solidFill>
                          <a:schemeClr val="tx1"/>
                        </a:solidFill>
                        <a:effectLst/>
                        <a:latin typeface="Lucida Sans Unicode" pitchFamily="34" charset="0"/>
                      </a:endParaRP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176</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n-US" sz="1400" b="0" i="0" u="none" strike="noStrike" cap="none" normalizeH="0" baseline="0" smtClean="0">
                        <a:ln>
                          <a:noFill/>
                        </a:ln>
                        <a:solidFill>
                          <a:schemeClr val="tx1"/>
                        </a:solidFill>
                        <a:effectLst/>
                        <a:latin typeface="Lucida Sans Unicode" pitchFamily="34" charset="0"/>
                      </a:endParaRP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167</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n-US" sz="1400" b="0" i="0" u="none" strike="noStrike" cap="none" normalizeH="0" baseline="0" smtClean="0">
                        <a:ln>
                          <a:noFill/>
                        </a:ln>
                        <a:solidFill>
                          <a:schemeClr val="tx1"/>
                        </a:solidFill>
                        <a:effectLst/>
                        <a:latin typeface="Lucida Sans Unicode" pitchFamily="34" charset="0"/>
                      </a:endParaRP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160</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en-US" sz="1400" b="0" i="0" u="none" strike="noStrike" cap="none" normalizeH="0" baseline="0" smtClean="0">
                        <a:ln>
                          <a:noFill/>
                        </a:ln>
                        <a:solidFill>
                          <a:schemeClr val="tx1"/>
                        </a:solidFill>
                        <a:effectLst/>
                        <a:latin typeface="Lucida Sans Unicode" pitchFamily="34" charset="0"/>
                      </a:endParaRP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143</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1" u="none" strike="noStrike" cap="none" normalizeH="0" baseline="0" smtClean="0">
                          <a:ln>
                            <a:noFill/>
                          </a:ln>
                          <a:solidFill>
                            <a:schemeClr val="tx1"/>
                          </a:solidFill>
                          <a:effectLst/>
                          <a:latin typeface="Lucida Sans Unicode" pitchFamily="34" charset="0"/>
                        </a:rPr>
                        <a:t>Administration spending</a:t>
                      </a:r>
                      <a:r>
                        <a:rPr kumimoji="0" lang="en-GB" sz="1400" b="0" i="1" u="none" strike="noStrike" cap="none" normalizeH="0" baseline="30000" smtClean="0">
                          <a:ln>
                            <a:noFill/>
                          </a:ln>
                          <a:solidFill>
                            <a:schemeClr val="tx1"/>
                          </a:solidFill>
                          <a:effectLst/>
                          <a:latin typeface="Lucida Sans Unicode" pitchFamily="34" charset="0"/>
                        </a:rPr>
                        <a:t>4</a:t>
                      </a:r>
                      <a:endParaRPr kumimoji="0" lang="en-GB" sz="1400" b="0" i="1"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25</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23</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21</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20</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1" u="none" strike="noStrike" cap="none" normalizeH="0" baseline="0" smtClean="0">
                          <a:ln>
                            <a:noFill/>
                          </a:ln>
                          <a:solidFill>
                            <a:schemeClr val="tx1"/>
                          </a:solidFill>
                          <a:effectLst/>
                          <a:latin typeface="Lucida Sans Unicode" pitchFamily="34" charset="0"/>
                        </a:rPr>
                        <a:t>Programme spending</a:t>
                      </a:r>
                      <a:r>
                        <a:rPr kumimoji="0" lang="en-GB" sz="1400" b="0" i="1" u="none" strike="noStrike" cap="none" normalizeH="0" baseline="30000" smtClean="0">
                          <a:ln>
                            <a:noFill/>
                          </a:ln>
                          <a:solidFill>
                            <a:schemeClr val="tx1"/>
                          </a:solidFill>
                          <a:effectLst/>
                          <a:latin typeface="Lucida Sans Unicode" pitchFamily="34" charset="0"/>
                        </a:rPr>
                        <a:t>4</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151</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145</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139</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123</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1" u="none" strike="noStrike" cap="none" normalizeH="0" baseline="0" smtClean="0">
                          <a:ln>
                            <a:noFill/>
                          </a:ln>
                          <a:solidFill>
                            <a:schemeClr val="tx1"/>
                          </a:solidFill>
                          <a:effectLst/>
                          <a:latin typeface="Lucida Sans Unicode" pitchFamily="34" charset="0"/>
                        </a:rPr>
                        <a:t>Capital spending</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n/a</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n/a</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n/a</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400" b="0" i="0" u="none" strike="noStrike" cap="none" normalizeH="0" baseline="0" smtClean="0">
                          <a:ln>
                            <a:noFill/>
                          </a:ln>
                          <a:solidFill>
                            <a:schemeClr val="tx1"/>
                          </a:solidFill>
                          <a:effectLst/>
                          <a:latin typeface="Lucida Sans Unicode" pitchFamily="34" charset="0"/>
                        </a:rPr>
                        <a:t>n/a</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r>
              <a:tr h="215900">
                <a:tc gridSpan="5">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400" b="0" i="1"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B2B2B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15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1" u="none" strike="noStrike" cap="none" normalizeH="0" baseline="0" smtClean="0">
                          <a:ln>
                            <a:noFill/>
                          </a:ln>
                          <a:solidFill>
                            <a:schemeClr val="tx1"/>
                          </a:solidFill>
                          <a:effectLst/>
                          <a:latin typeface="Lucida Sans Unicode" pitchFamily="34" charset="0"/>
                        </a:rPr>
                        <a:t>Spend on voluntary and community sector (%) </a:t>
                      </a:r>
                      <a:r>
                        <a:rPr kumimoji="0" lang="en-GB" sz="1400" b="0" i="1" u="none" strike="noStrike" cap="none" normalizeH="0" baseline="30000" smtClean="0">
                          <a:ln>
                            <a:noFill/>
                          </a:ln>
                          <a:solidFill>
                            <a:schemeClr val="tx1"/>
                          </a:solidFill>
                          <a:effectLst/>
                          <a:latin typeface="Lucida Sans Unicode" pitchFamily="34" charset="0"/>
                        </a:rPr>
                        <a:t>5</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Lucida Sans Unicode" pitchFamily="34" charset="0"/>
                        </a:rPr>
                        <a:t>Data to be confirmed </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6477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1" u="none" strike="noStrike" cap="none" normalizeH="0" baseline="0" smtClean="0">
                          <a:ln>
                            <a:noFill/>
                          </a:ln>
                          <a:solidFill>
                            <a:schemeClr val="tx1"/>
                          </a:solidFill>
                          <a:effectLst/>
                          <a:latin typeface="Lucida Sans Unicode" pitchFamily="34" charset="0"/>
                        </a:rPr>
                        <a:t>Value of contracts to small and medium sized enterprises (%)</a:t>
                      </a:r>
                      <a:r>
                        <a:rPr kumimoji="0" lang="en-GB" sz="1400" b="0" i="1" u="none" strike="noStrike" cap="none" normalizeH="0" baseline="30000" smtClean="0">
                          <a:ln>
                            <a:noFill/>
                          </a:ln>
                          <a:solidFill>
                            <a:schemeClr val="tx1"/>
                          </a:solidFill>
                          <a:effectLst/>
                          <a:latin typeface="Lucida Sans Unicode" pitchFamily="34" charset="0"/>
                        </a:rPr>
                        <a:t>5</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en-US" sz="1600" b="0" i="0" u="none" strike="noStrike" cap="none" normalizeH="0" baseline="0" smtClean="0">
                          <a:ln>
                            <a:noFill/>
                          </a:ln>
                          <a:solidFill>
                            <a:schemeClr val="tx1"/>
                          </a:solidFill>
                          <a:effectLst/>
                          <a:latin typeface="Lucida Sans Unicode" pitchFamily="34" charset="0"/>
                        </a:rPr>
                        <a:t>Data to be confirmed</a:t>
                      </a:r>
                    </a:p>
                  </a:txBody>
                  <a:tcP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89170" name="Rectangle 256"/>
          <p:cNvSpPr>
            <a:spLocks noChangeArrowheads="1"/>
          </p:cNvSpPr>
          <p:nvPr/>
        </p:nvSpPr>
        <p:spPr bwMode="auto">
          <a:xfrm>
            <a:off x="304800" y="1125538"/>
            <a:ext cx="9040813" cy="517525"/>
          </a:xfrm>
          <a:prstGeom prst="rect">
            <a:avLst/>
          </a:prstGeom>
          <a:noFill/>
          <a:ln w="12700">
            <a:noFill/>
            <a:miter lim="800000"/>
            <a:headEnd/>
            <a:tailEnd/>
          </a:ln>
        </p:spPr>
        <p:txBody>
          <a:bodyPr>
            <a:spAutoFit/>
          </a:bodyPr>
          <a:lstStyle/>
          <a:p>
            <a:pPr eaLnBrk="0" hangingPunct="0">
              <a:spcBef>
                <a:spcPct val="30000"/>
              </a:spcBef>
              <a:spcAft>
                <a:spcPct val="20000"/>
              </a:spcAft>
            </a:pPr>
            <a:r>
              <a:rPr lang="en-GB" sz="1400"/>
              <a:t>This section sets out the department’s planned expenditure over the Spending Period, as agreed with the Treasury. </a:t>
            </a:r>
          </a:p>
        </p:txBody>
      </p:sp>
      <p:sp>
        <p:nvSpPr>
          <p:cNvPr id="389171" name="Rectangle 256"/>
          <p:cNvSpPr>
            <a:spLocks noChangeArrowheads="1"/>
          </p:cNvSpPr>
          <p:nvPr/>
        </p:nvSpPr>
        <p:spPr bwMode="auto">
          <a:xfrm>
            <a:off x="273050" y="6092825"/>
            <a:ext cx="9040813" cy="304800"/>
          </a:xfrm>
          <a:prstGeom prst="rect">
            <a:avLst/>
          </a:prstGeom>
          <a:noFill/>
          <a:ln w="12700">
            <a:noFill/>
            <a:miter lim="800000"/>
            <a:headEnd/>
            <a:tailEnd/>
          </a:ln>
        </p:spPr>
        <p:txBody>
          <a:bodyPr>
            <a:spAutoFit/>
          </a:bodyPr>
          <a:lstStyle/>
          <a:p>
            <a:pPr eaLnBrk="0" hangingPunct="0">
              <a:spcBef>
                <a:spcPct val="30000"/>
              </a:spcBef>
              <a:spcAft>
                <a:spcPct val="20000"/>
              </a:spcAft>
            </a:pPr>
            <a:endParaRPr lang="en-US" sz="1400"/>
          </a:p>
        </p:txBody>
      </p:sp>
      <p:sp>
        <p:nvSpPr>
          <p:cNvPr id="389172" name="Text Box 273"/>
          <p:cNvSpPr txBox="1">
            <a:spLocks noChangeArrowheads="1"/>
          </p:cNvSpPr>
          <p:nvPr/>
        </p:nvSpPr>
        <p:spPr bwMode="auto">
          <a:xfrm>
            <a:off x="560388" y="5876925"/>
            <a:ext cx="8280400" cy="638175"/>
          </a:xfrm>
          <a:prstGeom prst="rect">
            <a:avLst/>
          </a:prstGeom>
          <a:noFill/>
          <a:ln w="9525">
            <a:noFill/>
            <a:miter lim="800000"/>
            <a:headEnd/>
            <a:tailEnd/>
          </a:ln>
        </p:spPr>
        <p:txBody>
          <a:bodyPr>
            <a:spAutoFit/>
          </a:bodyPr>
          <a:lstStyle/>
          <a:p>
            <a:pPr marL="381000" indent="-381000">
              <a:spcBef>
                <a:spcPct val="50000"/>
              </a:spcBef>
              <a:buFontTx/>
              <a:buAutoNum type="arabicPeriod"/>
            </a:pPr>
            <a:r>
              <a:rPr lang="en-GB" sz="900"/>
              <a:t>Detailed breakdown of these budgets will be published by April 2011	4. Excludes depreciation</a:t>
            </a:r>
          </a:p>
          <a:p>
            <a:pPr marL="381000" indent="-381000">
              <a:spcBef>
                <a:spcPct val="50000"/>
              </a:spcBef>
              <a:buFontTx/>
              <a:buAutoNum type="arabicPeriod"/>
            </a:pPr>
            <a:r>
              <a:rPr lang="en-GB" sz="900"/>
              <a:t>Excludes departmental Annually Managed Expenditure		5. To be confirmed at the end of each financial year</a:t>
            </a:r>
          </a:p>
          <a:p>
            <a:pPr marL="381000" indent="-381000">
              <a:spcBef>
                <a:spcPct val="50000"/>
              </a:spcBef>
              <a:buFontTx/>
              <a:buAutoNum type="arabicPeriod"/>
            </a:pPr>
            <a:r>
              <a:rPr lang="en-GB" sz="900"/>
              <a:t>Numbers may not sum due to rounding				</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69" name="Rectangle 5"/>
          <p:cNvSpPr>
            <a:spLocks noChangeArrowheads="1"/>
          </p:cNvSpPr>
          <p:nvPr/>
        </p:nvSpPr>
        <p:spPr bwMode="auto">
          <a:xfrm>
            <a:off x="200025" y="1052513"/>
            <a:ext cx="9429750" cy="5397500"/>
          </a:xfrm>
          <a:prstGeom prst="rect">
            <a:avLst/>
          </a:prstGeom>
          <a:noFill/>
          <a:ln w="12700">
            <a:solidFill>
              <a:schemeClr val="accent1"/>
            </a:solidFill>
            <a:miter lim="800000"/>
            <a:headEnd/>
            <a:tailEnd/>
          </a:ln>
        </p:spPr>
        <p:txBody>
          <a:bodyPr lIns="36513" tIns="36513" rIns="36513" bIns="36513"/>
          <a:lstStyle/>
          <a:p>
            <a:pPr eaLnBrk="0" hangingPunct="0"/>
            <a:endParaRPr lang="en-GB" sz="1400"/>
          </a:p>
          <a:p>
            <a:pPr eaLnBrk="0" hangingPunct="0"/>
            <a:endParaRPr lang="en-GB" sz="1400"/>
          </a:p>
        </p:txBody>
      </p:sp>
      <p:sp>
        <p:nvSpPr>
          <p:cNvPr id="391170"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Common areas of spend	</a:t>
            </a:r>
          </a:p>
        </p:txBody>
      </p:sp>
      <p:sp>
        <p:nvSpPr>
          <p:cNvPr id="391171" name="Rectangle 4"/>
          <p:cNvSpPr>
            <a:spLocks noChangeArrowheads="1"/>
          </p:cNvSpPr>
          <p:nvPr/>
        </p:nvSpPr>
        <p:spPr bwMode="auto">
          <a:xfrm>
            <a:off x="0" y="1125538"/>
            <a:ext cx="8769350" cy="719137"/>
          </a:xfrm>
          <a:prstGeom prst="rect">
            <a:avLst/>
          </a:prstGeom>
          <a:noFill/>
          <a:ln w="12700" algn="ctr">
            <a:noFill/>
            <a:miter lim="800000"/>
            <a:headEnd/>
            <a:tailEnd/>
          </a:ln>
        </p:spPr>
        <p:txBody>
          <a:bodyPr lIns="18000" tIns="44450" rIns="90488" bIns="44450"/>
          <a:lstStyle/>
          <a:p>
            <a:pPr marL="381000" indent="-381000" eaLnBrk="0" hangingPunct="0">
              <a:spcBef>
                <a:spcPct val="50000"/>
              </a:spcBef>
              <a:spcAft>
                <a:spcPct val="20000"/>
              </a:spcAft>
            </a:pPr>
            <a:r>
              <a:rPr lang="en-GB" sz="1400"/>
              <a:t>	The indicators below will help the public to judge whether the Department is being run efficiently, and can be compared across all departments.</a:t>
            </a:r>
          </a:p>
          <a:p>
            <a:pPr marL="381000" indent="-381000" eaLnBrk="0" hangingPunct="0">
              <a:spcBef>
                <a:spcPct val="50000"/>
              </a:spcBef>
              <a:spcAft>
                <a:spcPct val="20000"/>
              </a:spcAft>
            </a:pPr>
            <a:endParaRPr lang="en-GB" b="1">
              <a:solidFill>
                <a:srgbClr val="CC0000"/>
              </a:solidFill>
            </a:endParaRPr>
          </a:p>
        </p:txBody>
      </p:sp>
      <p:graphicFrame>
        <p:nvGraphicFramePr>
          <p:cNvPr id="137248" name="Group 32"/>
          <p:cNvGraphicFramePr>
            <a:graphicFrameLocks noGrp="1"/>
          </p:cNvGraphicFramePr>
          <p:nvPr/>
        </p:nvGraphicFramePr>
        <p:xfrm>
          <a:off x="344488" y="1844675"/>
          <a:ext cx="9217025" cy="4159250"/>
        </p:xfrm>
        <a:graphic>
          <a:graphicData uri="http://schemas.openxmlformats.org/drawingml/2006/table">
            <a:tbl>
              <a:tblPr/>
              <a:tblGrid>
                <a:gridCol w="9217025"/>
              </a:tblGrid>
              <a:tr h="34448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400" b="1" i="0" u="none" strike="noStrike" cap="none" normalizeH="0" baseline="0" smtClean="0">
                          <a:ln>
                            <a:noFill/>
                          </a:ln>
                          <a:solidFill>
                            <a:schemeClr val="tx1"/>
                          </a:solidFill>
                          <a:effectLst/>
                          <a:latin typeface="Lucida Sans Unicode" pitchFamily="34" charset="0"/>
                        </a:rPr>
                        <a:t>Indicators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159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1" i="0" u="none" strike="noStrike" cap="none" normalizeH="0" baseline="0" smtClean="0">
                          <a:ln>
                            <a:noFill/>
                          </a:ln>
                          <a:solidFill>
                            <a:schemeClr val="tx1"/>
                          </a:solidFill>
                          <a:effectLst/>
                          <a:latin typeface="Lucida Sans Unicode" pitchFamily="34" charset="0"/>
                        </a:rPr>
                        <a:t>Overall:</a:t>
                      </a:r>
                      <a:endParaRPr kumimoji="0" lang="en-GB" sz="1400" b="0" i="0" u="none" strike="noStrike" cap="none" normalizeH="0" baseline="0" smtClean="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Cost of operating the department (including procurement, employment cost and property) over time and against projected cost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8613">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Number of employees, including breakdown by job type, seniority and their contract type (full time / part time)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Cost of corporate services (including human resources, finance, information and communications technology, communications, procurement) as a percentage of the cost of operating the department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1" i="0" u="none" strike="noStrike" cap="none" normalizeH="0" baseline="0" smtClean="0">
                          <a:ln>
                            <a:noFill/>
                          </a:ln>
                          <a:solidFill>
                            <a:schemeClr val="tx1"/>
                          </a:solidFill>
                          <a:effectLst/>
                          <a:latin typeface="Lucida Sans Unicode" pitchFamily="34" charset="0"/>
                        </a:rPr>
                        <a:t>On 3</a:t>
                      </a:r>
                      <a:r>
                        <a:rPr kumimoji="0" lang="en-GB" sz="1400" b="1" i="0" u="none" strike="noStrike" cap="none" normalizeH="0" baseline="30000" smtClean="0">
                          <a:ln>
                            <a:noFill/>
                          </a:ln>
                          <a:solidFill>
                            <a:schemeClr val="tx1"/>
                          </a:solidFill>
                          <a:effectLst/>
                          <a:latin typeface="Lucida Sans Unicode" pitchFamily="34" charset="0"/>
                        </a:rPr>
                        <a:t>rd</a:t>
                      </a:r>
                      <a:r>
                        <a:rPr kumimoji="0" lang="en-GB" sz="1400" b="1" i="0" u="none" strike="noStrike" cap="none" normalizeH="0" baseline="0" smtClean="0">
                          <a:ln>
                            <a:noFill/>
                          </a:ln>
                          <a:solidFill>
                            <a:schemeClr val="tx1"/>
                          </a:solidFill>
                          <a:effectLst/>
                          <a:latin typeface="Lucida Sans Unicode" pitchFamily="34" charset="0"/>
                        </a:rPr>
                        <a:t> party spend: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Property cost per square meter and per employee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Cost of standard desktop computer per employee and number of electronic devices (laptops, desktops, mobile phones etc.) per employee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Value of major areas of spending (office products, travel etc.)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Number and value of major government projects and whether they will be delivered on time and to budget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7" name="Rectangle 5"/>
          <p:cNvSpPr>
            <a:spLocks noChangeArrowheads="1"/>
          </p:cNvSpPr>
          <p:nvPr/>
        </p:nvSpPr>
        <p:spPr bwMode="auto">
          <a:xfrm>
            <a:off x="230188" y="1068388"/>
            <a:ext cx="9429750" cy="5397500"/>
          </a:xfrm>
          <a:prstGeom prst="rect">
            <a:avLst/>
          </a:prstGeom>
          <a:noFill/>
          <a:ln w="12700">
            <a:solidFill>
              <a:schemeClr val="accent1"/>
            </a:solidFill>
            <a:miter lim="800000"/>
            <a:headEnd/>
            <a:tailEnd/>
          </a:ln>
        </p:spPr>
        <p:txBody>
          <a:bodyPr lIns="36513" tIns="36513" rIns="36513" bIns="36513"/>
          <a:lstStyle/>
          <a:p>
            <a:pPr eaLnBrk="0" hangingPunct="0"/>
            <a:r>
              <a:rPr lang="en-GB" sz="1400"/>
              <a:t>Greater transparency across government is at the heart of the Coalition’s commitment to enable the public to hold politicians and public bodies to account, to reduce the deficit and deliver better value for money in public spending.</a:t>
            </a:r>
          </a:p>
          <a:p>
            <a:pPr eaLnBrk="0" hangingPunct="0"/>
            <a:endParaRPr lang="en-GB" sz="1400"/>
          </a:p>
          <a:p>
            <a:pPr eaLnBrk="0" hangingPunct="0"/>
            <a:r>
              <a:rPr lang="en-GB" sz="1400"/>
              <a:t>This section will set out the information that will enable users of public services to choose between providers, and taxpayers to assess the efficiency and productivity of public services, holding them more effectively to account. </a:t>
            </a:r>
          </a:p>
          <a:p>
            <a:pPr eaLnBrk="0" hangingPunct="0"/>
            <a:endParaRPr lang="en-GB" sz="1400"/>
          </a:p>
          <a:p>
            <a:pPr eaLnBrk="0" hangingPunct="0"/>
            <a:r>
              <a:rPr lang="en-GB" sz="1400"/>
              <a:t>This section is published in draft until April 2011 to allow for further consultation.</a:t>
            </a:r>
          </a:p>
          <a:p>
            <a:pPr eaLnBrk="0" hangingPunct="0"/>
            <a:endParaRPr lang="en-GB" sz="1400"/>
          </a:p>
          <a:p>
            <a:pPr eaLnBrk="0" hangingPunct="0"/>
            <a:endParaRPr lang="en-GB" sz="1400"/>
          </a:p>
          <a:p>
            <a:pPr eaLnBrk="0" hangingPunct="0"/>
            <a:endParaRPr lang="en-GB" sz="1400"/>
          </a:p>
          <a:p>
            <a:pPr eaLnBrk="0" hangingPunct="0"/>
            <a:endParaRPr lang="en-GB" sz="1400" b="1"/>
          </a:p>
          <a:p>
            <a:pPr eaLnBrk="0" hangingPunct="0"/>
            <a:endParaRPr lang="en-GB" sz="1400" b="1"/>
          </a:p>
          <a:p>
            <a:pPr eaLnBrk="0" hangingPunct="0"/>
            <a:endParaRPr lang="en-GB" sz="1400" b="1"/>
          </a:p>
          <a:p>
            <a:pPr eaLnBrk="0" hangingPunct="0"/>
            <a:endParaRPr lang="en-GB" sz="1400" b="1"/>
          </a:p>
          <a:p>
            <a:pPr eaLnBrk="0" hangingPunct="0"/>
            <a:endParaRPr lang="en-GB" sz="1400" b="1"/>
          </a:p>
          <a:p>
            <a:pPr eaLnBrk="0" hangingPunct="0"/>
            <a:endParaRPr lang="en-GB" sz="1400" b="1"/>
          </a:p>
          <a:p>
            <a:pPr eaLnBrk="0" hangingPunct="0"/>
            <a:endParaRPr lang="en-GB" sz="1400"/>
          </a:p>
          <a:p>
            <a:pPr eaLnBrk="0" hangingPunct="0"/>
            <a:endParaRPr lang="en-GB" sz="1400" b="1"/>
          </a:p>
        </p:txBody>
      </p:sp>
      <p:sp>
        <p:nvSpPr>
          <p:cNvPr id="393218"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E) Transparency</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5" name="Rectangle 5"/>
          <p:cNvSpPr>
            <a:spLocks noChangeArrowheads="1"/>
          </p:cNvSpPr>
          <p:nvPr/>
        </p:nvSpPr>
        <p:spPr bwMode="auto">
          <a:xfrm>
            <a:off x="230188" y="1068388"/>
            <a:ext cx="9429750" cy="5397500"/>
          </a:xfrm>
          <a:prstGeom prst="rect">
            <a:avLst/>
          </a:prstGeom>
          <a:noFill/>
          <a:ln w="12700">
            <a:solidFill>
              <a:schemeClr val="accent1"/>
            </a:solidFill>
            <a:miter lim="800000"/>
            <a:headEnd/>
            <a:tailEnd/>
          </a:ln>
        </p:spPr>
        <p:txBody>
          <a:bodyPr lIns="36513" tIns="36513" rIns="36513" bIns="36513"/>
          <a:lstStyle/>
          <a:p>
            <a:pPr eaLnBrk="0" hangingPunct="0"/>
            <a:r>
              <a:rPr lang="en-GB" sz="1600" b="1"/>
              <a:t>Information strategy</a:t>
            </a:r>
          </a:p>
          <a:p>
            <a:pPr eaLnBrk="0" hangingPunct="0">
              <a:lnSpc>
                <a:spcPct val="50000"/>
              </a:lnSpc>
            </a:pPr>
            <a:endParaRPr lang="en-GB" sz="1600"/>
          </a:p>
          <a:p>
            <a:pPr eaLnBrk="0" hangingPunct="0"/>
            <a:r>
              <a:rPr lang="en-GB" sz="1400"/>
              <a:t>Ofsted is committed to making the information it holds available in as accessible and transparent a way as possible. Richard Brooks, Director, Strategy, is the Ofsted Executive Board lead on Transparency. Richard can be contacted at richard.brooks@ofsted.gov.uk. The public can request information from Ofsted by contacting: </a:t>
            </a:r>
            <a:r>
              <a:rPr lang="en-GB" sz="1400">
                <a:hlinkClick r:id="rId3"/>
              </a:rPr>
              <a:t>informationrequest@ofsted.gov.uk</a:t>
            </a:r>
            <a:r>
              <a:rPr lang="en-GB" sz="1400"/>
              <a:t>.</a:t>
            </a:r>
          </a:p>
          <a:p>
            <a:endParaRPr lang="en-GB" sz="1400"/>
          </a:p>
          <a:p>
            <a:r>
              <a:rPr lang="en-GB" sz="1400"/>
              <a:t>In relation to Ofsted and its work, Ofsted will publish on its website:</a:t>
            </a:r>
          </a:p>
          <a:p>
            <a:pPr>
              <a:buFontTx/>
              <a:buChar char="•"/>
            </a:pPr>
            <a:r>
              <a:rPr lang="en-GB" sz="1400"/>
              <a:t> quarterly input indicators relating to Ofsted’s cost and productivity</a:t>
            </a:r>
          </a:p>
          <a:p>
            <a:pPr>
              <a:buFontTx/>
              <a:buChar char="•"/>
            </a:pPr>
            <a:r>
              <a:rPr lang="en-GB" sz="1400"/>
              <a:t>information on Ofsted’s expenditure and contracts in line with the </a:t>
            </a:r>
            <a:r>
              <a:rPr lang="en-GB" sz="1400">
                <a:hlinkClick r:id="rId4"/>
              </a:rPr>
              <a:t> Prime Minister's letter on Transparency of 31 May 2010</a:t>
            </a:r>
            <a:endParaRPr lang="en-GB" sz="1400"/>
          </a:p>
          <a:p>
            <a:pPr>
              <a:buFontTx/>
              <a:buChar char="•"/>
            </a:pPr>
            <a:r>
              <a:rPr lang="en-GB" sz="1400"/>
              <a:t>an annual report on Ofsted’s performance and expenditure during the previous financial year</a:t>
            </a:r>
          </a:p>
          <a:p>
            <a:pPr>
              <a:buFontTx/>
              <a:buChar char="•"/>
            </a:pPr>
            <a:r>
              <a:rPr lang="en-GB" sz="1400"/>
              <a:t>monthly progress updates against the activities included in the Structural Reform Plan</a:t>
            </a:r>
          </a:p>
          <a:p>
            <a:pPr>
              <a:buFontTx/>
              <a:buChar char="•"/>
            </a:pPr>
            <a:r>
              <a:rPr lang="en-GB" sz="1400"/>
              <a:t>detailed information on how Ofsted works,  including guidance produced for its inspectors.</a:t>
            </a:r>
          </a:p>
          <a:p>
            <a:pPr>
              <a:buFontTx/>
              <a:buChar char="•"/>
            </a:pPr>
            <a:endParaRPr lang="en-GB" sz="1400"/>
          </a:p>
          <a:p>
            <a:r>
              <a:rPr lang="en-GB" sz="1400"/>
              <a:t>In relation to those it inspects and regulates, Ofsted will publish on its website:</a:t>
            </a:r>
          </a:p>
          <a:p>
            <a:pPr>
              <a:buFontTx/>
              <a:buChar char="•"/>
            </a:pPr>
            <a:r>
              <a:rPr lang="en-GB" sz="1400"/>
              <a:t>inspection reports within published timescales following inspections</a:t>
            </a:r>
          </a:p>
          <a:p>
            <a:pPr>
              <a:buFontTx/>
              <a:buChar char="•"/>
            </a:pPr>
            <a:r>
              <a:rPr lang="en-GB" sz="1400"/>
              <a:t>an annual report on the quality of education, children’s services and skills in England</a:t>
            </a:r>
          </a:p>
          <a:p>
            <a:pPr>
              <a:buFontTx/>
              <a:buChar char="•"/>
            </a:pPr>
            <a:r>
              <a:rPr lang="en-GB" sz="1400"/>
              <a:t>in-depth studies of subjects and aspects of education, children’s services and skills provision</a:t>
            </a:r>
          </a:p>
          <a:p>
            <a:pPr>
              <a:buFontTx/>
              <a:buChar char="•"/>
            </a:pPr>
            <a:r>
              <a:rPr lang="en-GB" sz="1400"/>
              <a:t>regular information on inspection outcomes (by type of provider and on a local and national basis)</a:t>
            </a:r>
          </a:p>
          <a:p>
            <a:pPr>
              <a:buFontTx/>
              <a:buChar char="•"/>
            </a:pPr>
            <a:r>
              <a:rPr lang="en-GB" sz="1400"/>
              <a:t>regular information on the number of registered providers </a:t>
            </a:r>
          </a:p>
          <a:p>
            <a:pPr>
              <a:buFontTx/>
              <a:buChar char="•"/>
            </a:pPr>
            <a:r>
              <a:rPr lang="en-GB" sz="1400"/>
              <a:t>regular information on regulatory action carried out by Ofsted</a:t>
            </a:r>
          </a:p>
          <a:p>
            <a:pPr>
              <a:buFontTx/>
              <a:buChar char="•"/>
            </a:pPr>
            <a:r>
              <a:rPr lang="en-GB" sz="1400"/>
              <a:t>outcome indicators for children and learners agreed with the appropriate Ministerial Departments.</a:t>
            </a:r>
          </a:p>
          <a:p>
            <a:pPr eaLnBrk="0" hangingPunct="0"/>
            <a:r>
              <a:rPr lang="en-GB" sz="1400"/>
              <a:t> </a:t>
            </a:r>
          </a:p>
        </p:txBody>
      </p:sp>
      <p:sp>
        <p:nvSpPr>
          <p:cNvPr id="395266"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Information strategy</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Rectangle 5"/>
          <p:cNvSpPr>
            <a:spLocks noChangeArrowheads="1"/>
          </p:cNvSpPr>
          <p:nvPr/>
        </p:nvSpPr>
        <p:spPr bwMode="auto">
          <a:xfrm>
            <a:off x="230188" y="1068388"/>
            <a:ext cx="9429750" cy="5397500"/>
          </a:xfrm>
          <a:prstGeom prst="rect">
            <a:avLst/>
          </a:prstGeom>
          <a:noFill/>
          <a:ln w="12700">
            <a:solidFill>
              <a:schemeClr val="accent1"/>
            </a:solidFill>
            <a:miter lim="800000"/>
            <a:headEnd/>
            <a:tailEnd/>
          </a:ln>
        </p:spPr>
        <p:txBody>
          <a:bodyPr lIns="36513" tIns="36513" rIns="36513" bIns="36513"/>
          <a:lstStyle/>
          <a:p>
            <a:pPr eaLnBrk="0" hangingPunct="0"/>
            <a:endParaRPr lang="en-GB" sz="1400"/>
          </a:p>
          <a:p>
            <a:pPr eaLnBrk="0" hangingPunct="0"/>
            <a:endParaRPr lang="en-GB" sz="1400"/>
          </a:p>
        </p:txBody>
      </p:sp>
      <p:sp>
        <p:nvSpPr>
          <p:cNvPr id="397314"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Input Indicators</a:t>
            </a:r>
          </a:p>
        </p:txBody>
      </p:sp>
      <p:sp>
        <p:nvSpPr>
          <p:cNvPr id="397315" name="Rectangle 4"/>
          <p:cNvSpPr>
            <a:spLocks noChangeArrowheads="1"/>
          </p:cNvSpPr>
          <p:nvPr/>
        </p:nvSpPr>
        <p:spPr bwMode="auto">
          <a:xfrm>
            <a:off x="214313" y="1128713"/>
            <a:ext cx="8915400" cy="919162"/>
          </a:xfrm>
          <a:prstGeom prst="rect">
            <a:avLst/>
          </a:prstGeom>
          <a:noFill/>
          <a:ln w="12700" algn="ctr">
            <a:noFill/>
            <a:miter lim="800000"/>
            <a:headEnd/>
            <a:tailEnd/>
          </a:ln>
        </p:spPr>
        <p:txBody>
          <a:bodyPr lIns="90488" tIns="44450" rIns="90488" bIns="44450">
            <a:spAutoFit/>
          </a:bodyPr>
          <a:lstStyle/>
          <a:p>
            <a:pPr eaLnBrk="0" hangingPunct="0">
              <a:spcBef>
                <a:spcPct val="20000"/>
              </a:spcBef>
            </a:pPr>
            <a:r>
              <a:rPr lang="en-GB" sz="1400"/>
              <a:t>The indicators set out in this section are a subset of the data gathered by the Department which will be made transparently available as outlined in the Information Strategy. </a:t>
            </a:r>
          </a:p>
          <a:p>
            <a:pPr eaLnBrk="0" hangingPunct="0">
              <a:lnSpc>
                <a:spcPct val="50000"/>
              </a:lnSpc>
              <a:spcBef>
                <a:spcPct val="20000"/>
              </a:spcBef>
            </a:pPr>
            <a:endParaRPr lang="en-GB" sz="1400"/>
          </a:p>
          <a:p>
            <a:pPr eaLnBrk="0" hangingPunct="0">
              <a:spcBef>
                <a:spcPct val="20000"/>
              </a:spcBef>
            </a:pPr>
            <a:r>
              <a:rPr lang="en-GB" sz="1400"/>
              <a:t>The Department will adopt the following input indicators:</a:t>
            </a:r>
            <a:endParaRPr lang="en-GB" sz="1600"/>
          </a:p>
        </p:txBody>
      </p:sp>
      <p:graphicFrame>
        <p:nvGraphicFramePr>
          <p:cNvPr id="143402" name="Group 42"/>
          <p:cNvGraphicFramePr>
            <a:graphicFrameLocks noGrp="1"/>
          </p:cNvGraphicFramePr>
          <p:nvPr/>
        </p:nvGraphicFramePr>
        <p:xfrm>
          <a:off x="344488" y="2133600"/>
          <a:ext cx="9210675" cy="2992438"/>
        </p:xfrm>
        <a:graphic>
          <a:graphicData uri="http://schemas.openxmlformats.org/drawingml/2006/table">
            <a:tbl>
              <a:tblPr/>
              <a:tblGrid>
                <a:gridCol w="5976937"/>
                <a:gridCol w="1079500"/>
                <a:gridCol w="1008063"/>
                <a:gridCol w="1146175"/>
              </a:tblGrid>
              <a:tr h="70643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Input 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When will publication start?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How often will it be published?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Where will it be published?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048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Costs of key types of Ofsted inspection and regulatory activity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April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Ofsted website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Number of Ofsted inspections carried out by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April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Quarterly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Ofsted website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8463">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Number of newly registered childcare and social care providers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April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Quarterly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Ofsted website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Number of complaints against providers investigated by Ofsted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April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Quarterly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Ofsted website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400" b="0" i="0" u="none" strike="noStrike" cap="none" normalizeH="0" baseline="0" smtClean="0">
                          <a:ln>
                            <a:noFill/>
                          </a:ln>
                          <a:solidFill>
                            <a:schemeClr val="tx1"/>
                          </a:solidFill>
                          <a:effectLst/>
                          <a:latin typeface="Lucida Sans Unicode" pitchFamily="34" charset="0"/>
                        </a:rPr>
                        <a:t>Number of providers on childcare and social care registers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Currently published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Quarterly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200" b="0" i="0" u="none" strike="noStrike" cap="none" normalizeH="0" baseline="0" smtClean="0">
                          <a:ln>
                            <a:noFill/>
                          </a:ln>
                          <a:solidFill>
                            <a:schemeClr val="tx1"/>
                          </a:solidFill>
                          <a:effectLst/>
                          <a:latin typeface="Lucida Sans Unicode" pitchFamily="34" charset="0"/>
                        </a:rPr>
                        <a:t>Ofsted website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1" name="Rectangle 5"/>
          <p:cNvSpPr>
            <a:spLocks noChangeArrowheads="1"/>
          </p:cNvSpPr>
          <p:nvPr/>
        </p:nvSpPr>
        <p:spPr bwMode="auto">
          <a:xfrm>
            <a:off x="200025" y="1052513"/>
            <a:ext cx="9429750" cy="5397500"/>
          </a:xfrm>
          <a:prstGeom prst="rect">
            <a:avLst/>
          </a:prstGeom>
          <a:noFill/>
          <a:ln w="12700">
            <a:solidFill>
              <a:schemeClr val="accent1"/>
            </a:solidFill>
            <a:miter lim="800000"/>
            <a:headEnd/>
            <a:tailEnd/>
          </a:ln>
        </p:spPr>
        <p:txBody>
          <a:bodyPr lIns="36513" tIns="36513" rIns="36513" bIns="36513"/>
          <a:lstStyle/>
          <a:p>
            <a:pPr eaLnBrk="0" hangingPunct="0"/>
            <a:endParaRPr lang="en-GB" sz="1400"/>
          </a:p>
          <a:p>
            <a:pPr eaLnBrk="0" hangingPunct="0"/>
            <a:endParaRPr lang="en-GB" sz="1400"/>
          </a:p>
        </p:txBody>
      </p:sp>
      <p:sp>
        <p:nvSpPr>
          <p:cNvPr id="399362"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Impact Indicators (p.1 of 2)</a:t>
            </a:r>
          </a:p>
        </p:txBody>
      </p:sp>
      <p:sp>
        <p:nvSpPr>
          <p:cNvPr id="399363" name="Rectangle 4"/>
          <p:cNvSpPr>
            <a:spLocks noChangeArrowheads="1"/>
          </p:cNvSpPr>
          <p:nvPr/>
        </p:nvSpPr>
        <p:spPr bwMode="auto">
          <a:xfrm>
            <a:off x="214313" y="1128713"/>
            <a:ext cx="8915400" cy="301625"/>
          </a:xfrm>
          <a:prstGeom prst="rect">
            <a:avLst/>
          </a:prstGeom>
          <a:noFill/>
          <a:ln w="12700" algn="ctr">
            <a:noFill/>
            <a:miter lim="800000"/>
            <a:headEnd/>
            <a:tailEnd/>
          </a:ln>
        </p:spPr>
        <p:txBody>
          <a:bodyPr lIns="90488" tIns="44450" rIns="90488" bIns="44450">
            <a:spAutoFit/>
          </a:bodyPr>
          <a:lstStyle/>
          <a:p>
            <a:pPr eaLnBrk="0" hangingPunct="0">
              <a:spcBef>
                <a:spcPct val="20000"/>
              </a:spcBef>
            </a:pPr>
            <a:r>
              <a:rPr lang="en-GB" sz="1400"/>
              <a:t>Ofsted will adopt the following impact indicators:</a:t>
            </a:r>
            <a:endParaRPr lang="en-GB" sz="1600"/>
          </a:p>
        </p:txBody>
      </p:sp>
      <p:graphicFrame>
        <p:nvGraphicFramePr>
          <p:cNvPr id="358459" name="Group 59"/>
          <p:cNvGraphicFramePr>
            <a:graphicFrameLocks noGrp="1"/>
          </p:cNvGraphicFramePr>
          <p:nvPr/>
        </p:nvGraphicFramePr>
        <p:xfrm>
          <a:off x="344488" y="1412875"/>
          <a:ext cx="9210675" cy="2203450"/>
        </p:xfrm>
        <a:graphic>
          <a:graphicData uri="http://schemas.openxmlformats.org/drawingml/2006/table">
            <a:tbl>
              <a:tblPr/>
              <a:tblGrid>
                <a:gridCol w="4248150"/>
                <a:gridCol w="2447925"/>
                <a:gridCol w="1225550"/>
                <a:gridCol w="1289050"/>
              </a:tblGrid>
              <a:tr h="215900">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Impact 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When will publication start?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How often will it be published?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Where will it be published?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1590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Lucida Sans Unicode" pitchFamily="34" charset="0"/>
                        </a:rPr>
                        <a:t>The outcomes of inspection and regulatory activity</a:t>
                      </a:r>
                      <a:endParaRPr kumimoji="0" lang="en-US" sz="1100" b="0" i="0" u="none" strike="noStrike" cap="none" normalizeH="0" baseline="0" smtClean="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Maintained schools - currently published</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Early Years - currently published</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Social Care – April 2011</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Learning and Skills – April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Three times per year</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Quarterly</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TBC</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Ofsted website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463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Lucida Sans Unicode" pitchFamily="34" charset="0"/>
                        </a:rPr>
                        <a:t>Feedback from those Ofsted inspects or regulates</a:t>
                      </a:r>
                      <a:endParaRPr kumimoji="0" lang="en-US" sz="1100" b="0" i="0" u="none" strike="noStrike" cap="none" normalizeH="0" baseline="0" smtClean="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April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Ofsted website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Lucida Sans Unicode" pitchFamily="34" charset="0"/>
                        </a:rPr>
                        <a:t>Feedback from those using 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April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Ofsted website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391" name="Rectangle 4"/>
          <p:cNvSpPr>
            <a:spLocks noChangeArrowheads="1"/>
          </p:cNvSpPr>
          <p:nvPr/>
        </p:nvSpPr>
        <p:spPr bwMode="auto">
          <a:xfrm>
            <a:off x="200025" y="3644900"/>
            <a:ext cx="8915400" cy="514350"/>
          </a:xfrm>
          <a:prstGeom prst="rect">
            <a:avLst/>
          </a:prstGeom>
          <a:noFill/>
          <a:ln w="12700" algn="ctr">
            <a:noFill/>
            <a:miter lim="800000"/>
            <a:headEnd/>
            <a:tailEnd/>
          </a:ln>
        </p:spPr>
        <p:txBody>
          <a:bodyPr lIns="90488" tIns="44450" rIns="90488" bIns="44450">
            <a:spAutoFit/>
          </a:bodyPr>
          <a:lstStyle/>
          <a:p>
            <a:pPr eaLnBrk="0" hangingPunct="0">
              <a:spcBef>
                <a:spcPct val="20000"/>
              </a:spcBef>
            </a:pPr>
            <a:r>
              <a:rPr lang="en-GB" sz="1400"/>
              <a:t>Ofsted will also contribute to the following which are set out in the Department for Education and the Department for Business, Innovation and Skills Business Plans, and subject to consultation. </a:t>
            </a:r>
            <a:endParaRPr lang="en-GB" sz="1600"/>
          </a:p>
        </p:txBody>
      </p:sp>
      <p:graphicFrame>
        <p:nvGraphicFramePr>
          <p:cNvPr id="317516" name="Group 76"/>
          <p:cNvGraphicFramePr>
            <a:graphicFrameLocks noGrp="1"/>
          </p:cNvGraphicFramePr>
          <p:nvPr/>
        </p:nvGraphicFramePr>
        <p:xfrm>
          <a:off x="344488" y="4221163"/>
          <a:ext cx="9217025" cy="2120900"/>
        </p:xfrm>
        <a:graphic>
          <a:graphicData uri="http://schemas.openxmlformats.org/drawingml/2006/table">
            <a:tbl>
              <a:tblPr/>
              <a:tblGrid>
                <a:gridCol w="4248150"/>
                <a:gridCol w="1008062"/>
                <a:gridCol w="1584325"/>
                <a:gridCol w="1081088"/>
                <a:gridCol w="1295400"/>
              </a:tblGrid>
              <a:tr h="865188">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Impact 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Dept.</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Business Plan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When will publication start?</a:t>
                      </a: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GB" sz="1200" b="1"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How often will it be published?</a:t>
                      </a: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GB" sz="1200" b="1"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How will this be broken down?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1590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Lucida Sans Unicode" pitchFamily="34" charset="0"/>
                        </a:rPr>
                        <a:t>Readiness to progress to next stage of schooling (early years into primary, primary into secondary)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DfE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Age 11 published Aug 2010</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Age 5 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By school, local authority and nationally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590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Lucida Sans Unicode" pitchFamily="34" charset="0"/>
                        </a:rPr>
                        <a:t>Attainment at age 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DfE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Basics measure – Apr 2011</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English Bacc - 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100" b="0" i="0" u="none" strike="noStrike" cap="none" normalizeH="0" baseline="0" smtClean="0">
                          <a:ln>
                            <a:noFill/>
                          </a:ln>
                          <a:solidFill>
                            <a:schemeClr val="tx1"/>
                          </a:solidFill>
                          <a:effectLst/>
                          <a:latin typeface="Lucida Sans Unicode" pitchFamily="34" charset="0"/>
                        </a:rPr>
                        <a:t>By school, local authority and nationally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9" name="Rectangle 5"/>
          <p:cNvSpPr>
            <a:spLocks noChangeArrowheads="1"/>
          </p:cNvSpPr>
          <p:nvPr/>
        </p:nvSpPr>
        <p:spPr bwMode="auto">
          <a:xfrm>
            <a:off x="230188" y="1068388"/>
            <a:ext cx="9429750" cy="5397500"/>
          </a:xfrm>
          <a:prstGeom prst="rect">
            <a:avLst/>
          </a:prstGeom>
          <a:noFill/>
          <a:ln w="12700">
            <a:solidFill>
              <a:schemeClr val="accent1"/>
            </a:solidFill>
            <a:miter lim="800000"/>
            <a:headEnd/>
            <a:tailEnd/>
          </a:ln>
        </p:spPr>
        <p:txBody>
          <a:bodyPr lIns="36513" tIns="36513" rIns="36513" bIns="36513"/>
          <a:lstStyle/>
          <a:p>
            <a:pPr eaLnBrk="0" hangingPunct="0"/>
            <a:endParaRPr lang="en-GB" sz="1400"/>
          </a:p>
          <a:p>
            <a:pPr eaLnBrk="0" hangingPunct="0"/>
            <a:endParaRPr lang="en-GB" sz="1400"/>
          </a:p>
        </p:txBody>
      </p:sp>
      <p:sp>
        <p:nvSpPr>
          <p:cNvPr id="401410"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Impact Indicators (p.2 of 2)</a:t>
            </a:r>
          </a:p>
        </p:txBody>
      </p:sp>
      <p:graphicFrame>
        <p:nvGraphicFramePr>
          <p:cNvPr id="319554" name="Group 66"/>
          <p:cNvGraphicFramePr>
            <a:graphicFrameLocks noGrp="1"/>
          </p:cNvGraphicFramePr>
          <p:nvPr/>
        </p:nvGraphicFramePr>
        <p:xfrm>
          <a:off x="344488" y="1628775"/>
          <a:ext cx="9217025" cy="4786313"/>
        </p:xfrm>
        <a:graphic>
          <a:graphicData uri="http://schemas.openxmlformats.org/drawingml/2006/table">
            <a:tbl>
              <a:tblPr/>
              <a:tblGrid>
                <a:gridCol w="3816350"/>
                <a:gridCol w="863600"/>
                <a:gridCol w="1584325"/>
                <a:gridCol w="1008062"/>
                <a:gridCol w="1944688"/>
              </a:tblGrid>
              <a:tr h="576263">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Impact indicator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Dept.</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Business Plan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When will publication start?</a:t>
                      </a: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GB" sz="1200" b="1"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How often will it be published?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Lucida Sans Unicode" pitchFamily="34" charset="0"/>
                        </a:rPr>
                        <a:t>How will this be broken down?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1590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Lucida Sans Unicode" pitchFamily="34" charset="0"/>
                        </a:rPr>
                        <a:t>Attainment at age 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DfE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Mar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By local authority and nationally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011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Lucida Sans Unicode" pitchFamily="34" charset="0"/>
                        </a:rPr>
                        <a:t>Narrowing the gap in educational attainment: the achievement of children from different backgrounds or in different circumstances in comparison to the overall average (for example, children on free school meals, children with special educational needs, children in care)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DfE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Age 11 and 16 - Dec10/Jan 11</a:t>
                      </a:r>
                      <a:br>
                        <a:rPr kumimoji="0" lang="en-US" sz="1000" b="0" i="0" u="none" strike="noStrike" cap="none" normalizeH="0" baseline="0" smtClean="0">
                          <a:ln>
                            <a:noFill/>
                          </a:ln>
                          <a:solidFill>
                            <a:schemeClr val="tx1"/>
                          </a:solidFill>
                          <a:effectLst/>
                          <a:latin typeface="Lucida Sans Unicode" pitchFamily="34" charset="0"/>
                        </a:rPr>
                      </a:br>
                      <a:r>
                        <a:rPr kumimoji="0" lang="en-US" sz="1000" b="0" i="0" u="none" strike="noStrike" cap="none" normalizeH="0" baseline="0" smtClean="0">
                          <a:ln>
                            <a:noFill/>
                          </a:ln>
                          <a:solidFill>
                            <a:schemeClr val="tx1"/>
                          </a:solidFill>
                          <a:effectLst/>
                          <a:latin typeface="Lucida Sans Unicode" pitchFamily="34" charset="0"/>
                        </a:rPr>
                        <a:t>Age 19 - Mar 2011</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FSM –May / June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Age 11 &amp; 16 by school, local authority &amp; nationally; Age 19 by local authority and nationally; higher education by local authority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Lucida Sans Unicode" pitchFamily="34" charset="0"/>
                        </a:rPr>
                        <a:t>How pupils are progressing in their attainment in English and maths between Key Stages </a:t>
                      </a:r>
                      <a:endParaRPr kumimoji="0" lang="en-US" sz="1200" b="0" i="0" u="none" strike="noStrike" cap="none" normalizeH="0" baseline="0" smtClean="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DfE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Age 7, 11 &amp; 16 - Dec 2010</a:t>
                      </a:r>
                    </a:p>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Age 19 - Mar 2011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Annually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Age 7, 11 &amp; 16 by school, local authority and nationally; Age 19 by local authority and nationally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163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Lucida Sans Unicode" pitchFamily="34" charset="0"/>
                        </a:rPr>
                        <a:t>Ensuring a strong start for disadvantaged children: including an indicator based on Frank Field’s Review on Poverty and Life Chances 	</a:t>
                      </a:r>
                      <a:endParaRPr kumimoji="0" lang="en-US" sz="1200" b="0" i="0" u="none" strike="noStrike" cap="none" normalizeH="0" baseline="0" smtClean="0">
                        <a:ln>
                          <a:noFill/>
                        </a:ln>
                        <a:solidFill>
                          <a:schemeClr val="tx1"/>
                        </a:solidFill>
                        <a:effectLst/>
                        <a:latin typeface="Lucida Sans Unicode"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DfE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TBC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At least 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TBC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Lucida Sans Unicode" pitchFamily="34" charset="0"/>
                        </a:rPr>
                        <a:t>Proportion of graduates and college leavers that go into employment or further training and are still there after 6 months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BIS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July 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By institution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Lucida Sans Unicode" pitchFamily="34" charset="0"/>
                        </a:rPr>
                        <a:t>Proportion of young people from disadvantaged backgrounds who go on to HE by age 19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BIS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Already published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By institution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Lucida Sans Unicode" pitchFamily="34" charset="0"/>
                        </a:rPr>
                        <a:t>International comparison (within OECD) of the qualification levels of the working age population in England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BIS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Already published</a:t>
                      </a:r>
                    </a:p>
                    <a:p>
                      <a:pPr marL="0" marR="0" lvl="0" indent="0" algn="l" defTabSz="914400" rtl="0" eaLnBrk="0" fontAlgn="base" latinLnBrk="0" hangingPunct="0">
                        <a:lnSpc>
                          <a:spcPct val="100000"/>
                        </a:lnSpc>
                        <a:spcBef>
                          <a:spcPct val="20000"/>
                        </a:spcBef>
                        <a:spcAft>
                          <a:spcPct val="0"/>
                        </a:spcAft>
                        <a:buClrTx/>
                        <a:buSzPct val="100000"/>
                        <a:buFontTx/>
                        <a:buNone/>
                        <a:tabLst/>
                      </a:pPr>
                      <a:endParaRPr kumimoji="0" lang="en-US" sz="1000" b="0" i="0" u="none" strike="noStrike" cap="none" normalizeH="0" baseline="0" smtClean="0">
                        <a:ln>
                          <a:noFill/>
                        </a:ln>
                        <a:solidFill>
                          <a:schemeClr val="tx1"/>
                        </a:solidFill>
                        <a:effectLst/>
                        <a:latin typeface="Lucida Sans Unicode"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Annually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Pct val="100000"/>
                        <a:buFontTx/>
                        <a:buNone/>
                        <a:tabLst/>
                      </a:pPr>
                      <a:r>
                        <a:rPr kumimoji="0" lang="en-US" sz="1000" b="0" i="0" u="none" strike="noStrike" cap="none" normalizeH="0" baseline="0" smtClean="0">
                          <a:ln>
                            <a:noFill/>
                          </a:ln>
                          <a:solidFill>
                            <a:schemeClr val="tx1"/>
                          </a:solidFill>
                          <a:effectLst/>
                          <a:latin typeface="Lucida Sans Unicode" pitchFamily="34" charset="0"/>
                        </a:rPr>
                        <a:t>By institution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1467" name="Rectangle 4"/>
          <p:cNvSpPr>
            <a:spLocks noChangeArrowheads="1"/>
          </p:cNvSpPr>
          <p:nvPr/>
        </p:nvSpPr>
        <p:spPr bwMode="auto">
          <a:xfrm>
            <a:off x="273050" y="1125538"/>
            <a:ext cx="8915400" cy="514350"/>
          </a:xfrm>
          <a:prstGeom prst="rect">
            <a:avLst/>
          </a:prstGeom>
          <a:noFill/>
          <a:ln w="12700" algn="ctr">
            <a:noFill/>
            <a:miter lim="800000"/>
            <a:headEnd/>
            <a:tailEnd/>
          </a:ln>
        </p:spPr>
        <p:txBody>
          <a:bodyPr lIns="90488" tIns="44450" rIns="90488" bIns="44450">
            <a:spAutoFit/>
          </a:bodyPr>
          <a:lstStyle/>
          <a:p>
            <a:pPr eaLnBrk="0" hangingPunct="0">
              <a:spcBef>
                <a:spcPct val="20000"/>
              </a:spcBef>
            </a:pPr>
            <a:r>
              <a:rPr lang="en-GB" sz="1400"/>
              <a:t>The department will also contribute to the following impact indicators set out in the Department for Education and the Department for Business, Innovation and Skills Business Plans. </a:t>
            </a:r>
            <a:endParaRPr lang="en-GB" sz="160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7" name="Rectangle 5"/>
          <p:cNvSpPr>
            <a:spLocks noChangeArrowheads="1"/>
          </p:cNvSpPr>
          <p:nvPr/>
        </p:nvSpPr>
        <p:spPr bwMode="auto">
          <a:xfrm>
            <a:off x="230188" y="1068388"/>
            <a:ext cx="9429750" cy="5397500"/>
          </a:xfrm>
          <a:prstGeom prst="rect">
            <a:avLst/>
          </a:prstGeom>
          <a:noFill/>
          <a:ln w="12700">
            <a:solidFill>
              <a:schemeClr val="accent1"/>
            </a:solidFill>
            <a:miter lim="800000"/>
            <a:headEnd/>
            <a:tailEnd/>
          </a:ln>
        </p:spPr>
        <p:txBody>
          <a:bodyPr lIns="36513" tIns="36513" rIns="36513" bIns="36513"/>
          <a:lstStyle/>
          <a:p>
            <a:pPr eaLnBrk="0" hangingPunct="0">
              <a:lnSpc>
                <a:spcPct val="50000"/>
              </a:lnSpc>
            </a:pPr>
            <a:endParaRPr lang="en-US" sz="1400" u="sng"/>
          </a:p>
        </p:txBody>
      </p:sp>
      <p:sp>
        <p:nvSpPr>
          <p:cNvPr id="403458"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Other data</a:t>
            </a:r>
          </a:p>
        </p:txBody>
      </p:sp>
      <p:sp>
        <p:nvSpPr>
          <p:cNvPr id="403459" name="Text Box 61"/>
          <p:cNvSpPr txBox="1">
            <a:spLocks noChangeArrowheads="1"/>
          </p:cNvSpPr>
          <p:nvPr/>
        </p:nvSpPr>
        <p:spPr bwMode="auto">
          <a:xfrm>
            <a:off x="0" y="1196975"/>
            <a:ext cx="9074150" cy="5470525"/>
          </a:xfrm>
          <a:prstGeom prst="rect">
            <a:avLst/>
          </a:prstGeom>
          <a:noFill/>
          <a:ln w="9525">
            <a:noFill/>
            <a:miter lim="800000"/>
            <a:headEnd/>
            <a:tailEnd/>
          </a:ln>
        </p:spPr>
        <p:txBody>
          <a:bodyPr>
            <a:spAutoFit/>
          </a:bodyPr>
          <a:lstStyle/>
          <a:p>
            <a:pPr marL="381000" indent="-381000">
              <a:spcBef>
                <a:spcPct val="50000"/>
              </a:spcBef>
            </a:pPr>
            <a:r>
              <a:rPr lang="en-GB" sz="1600"/>
              <a:t>	We will publish datasets and our departmental organogram on our website.  The organogram is available here: </a:t>
            </a:r>
            <a:r>
              <a:rPr lang="en-GB" sz="1600">
                <a:hlinkClick r:id="rId3"/>
              </a:rPr>
              <a:t>organogram and senior staff salaries</a:t>
            </a:r>
            <a:endParaRPr lang="en-GB" sz="1600"/>
          </a:p>
          <a:p>
            <a:pPr marL="381000" indent="-381000">
              <a:spcBef>
                <a:spcPct val="50000"/>
              </a:spcBef>
            </a:pPr>
            <a:r>
              <a:rPr lang="en-GB" sz="1600"/>
              <a:t>	We have highlighted information that will be particularly useful to help people to judge the progress of structural reforms, and help people to make informed choices, under three headings:</a:t>
            </a:r>
          </a:p>
          <a:p>
            <a:pPr marL="1295400" lvl="2" indent="-381000">
              <a:spcBef>
                <a:spcPct val="100000"/>
              </a:spcBef>
              <a:buFontTx/>
              <a:buAutoNum type="arabicPeriod"/>
            </a:pPr>
            <a:r>
              <a:rPr lang="en-GB" sz="1600"/>
              <a:t>Data that will help people to judge the progress of structural reforms:</a:t>
            </a:r>
          </a:p>
          <a:p>
            <a:pPr marL="1752600" lvl="3" indent="-381000">
              <a:spcBef>
                <a:spcPct val="100000"/>
              </a:spcBef>
              <a:buFontTx/>
              <a:buChar char="•"/>
            </a:pPr>
            <a:r>
              <a:rPr lang="en-GB" sz="1600"/>
              <a:t>New inspection frameworks and associated guidance as they are introduced across our remit</a:t>
            </a:r>
          </a:p>
          <a:p>
            <a:pPr marL="1295400" lvl="2" indent="-381000">
              <a:spcBef>
                <a:spcPct val="100000"/>
              </a:spcBef>
            </a:pPr>
            <a:r>
              <a:rPr lang="en-GB" sz="1600"/>
              <a:t>2.	Data that will help people make informed choices:</a:t>
            </a:r>
          </a:p>
          <a:p>
            <a:pPr marL="1752600" lvl="3" indent="-381000">
              <a:spcBef>
                <a:spcPct val="100000"/>
              </a:spcBef>
              <a:buFontTx/>
              <a:buChar char="•"/>
            </a:pPr>
            <a:r>
              <a:rPr lang="en-GB" sz="1600"/>
              <a:t>Inspection reports of individual providers within published timescales following inspections and reporting on key themes</a:t>
            </a:r>
          </a:p>
          <a:p>
            <a:pPr marL="1295400" lvl="2" indent="-381000">
              <a:spcBef>
                <a:spcPct val="100000"/>
              </a:spcBef>
            </a:pPr>
            <a:r>
              <a:rPr lang="en-GB" sz="1600"/>
              <a:t>3. 	Other key data:</a:t>
            </a:r>
          </a:p>
          <a:p>
            <a:pPr marL="1752600" lvl="3" indent="-381000">
              <a:spcBef>
                <a:spcPct val="100000"/>
              </a:spcBef>
              <a:buFontTx/>
              <a:buChar char="•"/>
            </a:pPr>
            <a:r>
              <a:rPr lang="en-GB" sz="1600"/>
              <a:t>An annual report on the quality of education, children’s services and skills in England</a:t>
            </a:r>
          </a:p>
          <a:p>
            <a:pPr marL="838200" lvl="1" indent="-381000">
              <a:spcBef>
                <a:spcPct val="50000"/>
              </a:spcBef>
            </a:pPr>
            <a:endParaRPr lang="en-GB" sz="160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89" name="Rectangle 5"/>
          <p:cNvSpPr>
            <a:spLocks noChangeArrowheads="1"/>
          </p:cNvSpPr>
          <p:nvPr/>
        </p:nvSpPr>
        <p:spPr bwMode="auto">
          <a:xfrm>
            <a:off x="230188" y="1068388"/>
            <a:ext cx="9429750" cy="5397500"/>
          </a:xfrm>
          <a:prstGeom prst="rect">
            <a:avLst/>
          </a:prstGeom>
          <a:noFill/>
          <a:ln w="12700">
            <a:solidFill>
              <a:schemeClr val="accent1"/>
            </a:solidFill>
            <a:miter lim="800000"/>
            <a:headEnd/>
            <a:tailEnd/>
          </a:ln>
        </p:spPr>
        <p:txBody>
          <a:bodyPr lIns="36513" tIns="36513" rIns="36513" bIns="36513"/>
          <a:lstStyle/>
          <a:p>
            <a:r>
              <a:rPr lang="en-GB" sz="1400" b="1"/>
              <a:t>Ofsted inspects and regulates to achieve excellence in the care of children and young people, and in education and skills for learners of all ages, thereby raising standards and improving lives, while providing value for money.</a:t>
            </a:r>
          </a:p>
          <a:p>
            <a:endParaRPr lang="en-GB" sz="1400" b="1"/>
          </a:p>
          <a:p>
            <a:r>
              <a:rPr lang="en-GB" sz="1400" b="1"/>
              <a:t>Improving lives </a:t>
            </a:r>
            <a:r>
              <a:rPr lang="en-GB" sz="1400" b="1" i="1"/>
              <a:t>– </a:t>
            </a:r>
            <a:r>
              <a:rPr lang="en-GB" sz="1400" i="1"/>
              <a:t>putting power in the hands of people and communities</a:t>
            </a:r>
            <a:endParaRPr lang="en-GB" sz="1400" b="1" i="1"/>
          </a:p>
          <a:p>
            <a:r>
              <a:rPr lang="en-GB" sz="1400"/>
              <a:t>Inspection gives people using public services a stronger voice and helps them make informed choices. Inspectors will spend more time directly observing what services are like for children and learners, listening to their experiences and those of parents and employers. Ofsted will regulate in a proportionate way to ensure children are safe and well looked after. We will report on what we find in a way that is clear, helpful and transparent. We will help people and communities hold their services to account, and ensure those providing services are clear about where improvements are necessary.   </a:t>
            </a:r>
          </a:p>
          <a:p>
            <a:endParaRPr lang="en-GB" sz="1400" b="1"/>
          </a:p>
          <a:p>
            <a:r>
              <a:rPr lang="en-GB" sz="1400" b="1"/>
              <a:t>Raising standards – </a:t>
            </a:r>
            <a:r>
              <a:rPr lang="en-GB" sz="1400" i="1"/>
              <a:t>ensuring fairness and supporting Britain’s long-term success </a:t>
            </a:r>
          </a:p>
          <a:p>
            <a:r>
              <a:rPr lang="en-GB" sz="1400"/>
              <a:t>Ofsted will spend proportionately more time inspecting the weakest services, which are too often those used by the poorest and most vulnerable. We will not routinely inspect the very best services unless there are concerns about their performance or those using the services are at particular risk. Ofsted will focus on the issues that have the most impact on raising standards for children and learners.    </a:t>
            </a:r>
          </a:p>
          <a:p>
            <a:endParaRPr lang="en-GB" sz="1400" b="1"/>
          </a:p>
          <a:p>
            <a:r>
              <a:rPr lang="en-GB" sz="1400" b="1"/>
              <a:t>Providing value for money – </a:t>
            </a:r>
            <a:r>
              <a:rPr lang="en-GB" sz="1400" i="1"/>
              <a:t>achieving more for less</a:t>
            </a:r>
          </a:p>
          <a:p>
            <a:r>
              <a:rPr lang="en-GB" sz="1400"/>
              <a:t>Ofsted will further reduce the overall amount spent on the inspection and regulation of education, children’s services and skills. We will target resources where they make the most difference, driving improvement and value for money in public services. We will focus expenditure on front-line inspection and regulation and make effective use of the private and third sector organisations who provide inspection services on our behalf.</a:t>
            </a:r>
            <a:r>
              <a:rPr lang="en-GB"/>
              <a:t> </a:t>
            </a:r>
          </a:p>
        </p:txBody>
      </p:sp>
      <p:sp>
        <p:nvSpPr>
          <p:cNvPr id="370690"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A) Vision</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7" name="Rectangle 2"/>
          <p:cNvSpPr>
            <a:spLocks noChangeArrowheads="1"/>
          </p:cNvSpPr>
          <p:nvPr/>
        </p:nvSpPr>
        <p:spPr bwMode="auto">
          <a:xfrm>
            <a:off x="201613" y="1054100"/>
            <a:ext cx="9429750" cy="5397500"/>
          </a:xfrm>
          <a:prstGeom prst="rect">
            <a:avLst/>
          </a:prstGeom>
          <a:noFill/>
          <a:ln w="12700">
            <a:solidFill>
              <a:schemeClr val="accent1"/>
            </a:solidFill>
            <a:miter lim="800000"/>
            <a:headEnd/>
            <a:tailEnd/>
          </a:ln>
        </p:spPr>
        <p:txBody>
          <a:bodyPr lIns="36513" tIns="36513" rIns="36513" bIns="36513"/>
          <a:lstStyle/>
          <a:p>
            <a:pPr eaLnBrk="0" hangingPunct="0">
              <a:spcBef>
                <a:spcPct val="20000"/>
              </a:spcBef>
            </a:pPr>
            <a:endParaRPr lang="en-GB" sz="1000">
              <a:solidFill>
                <a:srgbClr val="CC0000"/>
              </a:solidFill>
              <a:latin typeface="Arial" charset="0"/>
            </a:endParaRPr>
          </a:p>
          <a:p>
            <a:pPr>
              <a:spcBef>
                <a:spcPct val="20000"/>
              </a:spcBef>
            </a:pPr>
            <a:endParaRPr lang="en-GB" sz="1000">
              <a:solidFill>
                <a:srgbClr val="CC0000"/>
              </a:solidFill>
              <a:latin typeface="Arial" charset="0"/>
            </a:endParaRPr>
          </a:p>
        </p:txBody>
      </p:sp>
      <p:sp>
        <p:nvSpPr>
          <p:cNvPr id="372738" name="Rectangle 3"/>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B) Priorities </a:t>
            </a:r>
          </a:p>
        </p:txBody>
      </p:sp>
      <p:sp>
        <p:nvSpPr>
          <p:cNvPr id="372739" name="Rectangle 4"/>
          <p:cNvSpPr>
            <a:spLocks noChangeArrowheads="1"/>
          </p:cNvSpPr>
          <p:nvPr/>
        </p:nvSpPr>
        <p:spPr bwMode="auto">
          <a:xfrm>
            <a:off x="200025" y="1052513"/>
            <a:ext cx="9432925" cy="5400675"/>
          </a:xfrm>
          <a:prstGeom prst="rect">
            <a:avLst/>
          </a:prstGeom>
          <a:noFill/>
          <a:ln w="12700" algn="ctr">
            <a:noFill/>
            <a:miter lim="800000"/>
            <a:headEnd/>
            <a:tailEnd/>
          </a:ln>
        </p:spPr>
        <p:txBody>
          <a:bodyPr lIns="90488" tIns="44450" rIns="90488" bIns="44450"/>
          <a:lstStyle/>
          <a:p>
            <a:pPr marL="381000" indent="-381000" eaLnBrk="0" hangingPunct="0">
              <a:lnSpc>
                <a:spcPct val="110000"/>
              </a:lnSpc>
              <a:spcAft>
                <a:spcPct val="20000"/>
              </a:spcAft>
            </a:pPr>
            <a:r>
              <a:rPr lang="en-GB" sz="1400" b="1"/>
              <a:t>Structural Reform Priorities</a:t>
            </a:r>
          </a:p>
          <a:p>
            <a:pPr marL="381000" indent="-381000">
              <a:spcBef>
                <a:spcPct val="20000"/>
              </a:spcBef>
              <a:buFontTx/>
              <a:buAutoNum type="arabicPeriod"/>
            </a:pPr>
            <a:r>
              <a:rPr lang="en-GB" sz="1400" b="1"/>
              <a:t>Better inspection and regulation</a:t>
            </a:r>
            <a:r>
              <a:rPr lang="en-GB" sz="1400"/>
              <a:t> </a:t>
            </a:r>
            <a:endParaRPr lang="en-GB" sz="1400" b="1">
              <a:cs typeface="Arial" charset="0"/>
            </a:endParaRPr>
          </a:p>
          <a:p>
            <a:pPr marL="838200" lvl="1" indent="-381000">
              <a:buFontTx/>
              <a:buChar char="•"/>
            </a:pPr>
            <a:r>
              <a:rPr lang="en-GB" sz="1400"/>
              <a:t>Improving the way we work in order to provide sharper, more intelligent accountability that focuses on underperformance and drives fairness for communities and those using services</a:t>
            </a:r>
            <a:endParaRPr lang="en-GB" sz="1400">
              <a:ea typeface="Arial Unicode MS" pitchFamily="34" charset="-128"/>
              <a:cs typeface="Arial Unicode MS" pitchFamily="34" charset="-128"/>
            </a:endParaRPr>
          </a:p>
          <a:p>
            <a:pPr marL="381000" indent="-381000">
              <a:spcBef>
                <a:spcPct val="20000"/>
              </a:spcBef>
              <a:buFontTx/>
              <a:buAutoNum type="arabicPeriod" startAt="2"/>
            </a:pPr>
            <a:r>
              <a:rPr lang="en-GB" sz="1400" b="1"/>
              <a:t>Better public involvement</a:t>
            </a:r>
            <a:r>
              <a:rPr lang="en-GB" sz="1400"/>
              <a:t> </a:t>
            </a:r>
          </a:p>
          <a:p>
            <a:pPr marL="838200" lvl="1" indent="-381000">
              <a:spcBef>
                <a:spcPct val="20000"/>
              </a:spcBef>
              <a:buFontTx/>
              <a:buChar char="•"/>
            </a:pPr>
            <a:r>
              <a:rPr lang="en-GB" sz="1400"/>
              <a:t>Ensuring people’s views and experiences inform how and when we inspect and regulate, and empowering people with the information they need to hold services to account</a:t>
            </a:r>
            <a:r>
              <a:rPr lang="en-GB" sz="1400" i="1"/>
              <a:t> </a:t>
            </a:r>
            <a:r>
              <a:rPr lang="en-GB" sz="1400"/>
              <a:t>  </a:t>
            </a:r>
          </a:p>
          <a:p>
            <a:pPr marL="381000" indent="-381000">
              <a:spcBef>
                <a:spcPct val="20000"/>
              </a:spcBef>
              <a:buFontTx/>
              <a:buAutoNum type="arabicPeriod" startAt="2"/>
            </a:pPr>
            <a:r>
              <a:rPr lang="en-GB" sz="1400" b="1"/>
              <a:t>Better ways of working</a:t>
            </a:r>
            <a:r>
              <a:rPr lang="en-GB" sz="1400"/>
              <a:t>  </a:t>
            </a:r>
            <a:endParaRPr lang="en-GB" sz="1400" b="1">
              <a:cs typeface="Arial" charset="0"/>
            </a:endParaRPr>
          </a:p>
          <a:p>
            <a:pPr marL="838200" lvl="1" indent="-381000">
              <a:spcBef>
                <a:spcPct val="20000"/>
              </a:spcBef>
              <a:buClr>
                <a:schemeClr val="tx1"/>
              </a:buClr>
              <a:buFontTx/>
              <a:buChar char="•"/>
            </a:pPr>
            <a:r>
              <a:rPr lang="en-GB" sz="1400"/>
              <a:t>Using our resources responsibly in an effective, efficient and sustainable way that focuses on the front-line.</a:t>
            </a:r>
            <a:br>
              <a:rPr lang="en-GB" sz="1400"/>
            </a:br>
            <a:endParaRPr lang="en-GB" sz="1400"/>
          </a:p>
          <a:p>
            <a:pPr marL="381000" indent="-381000">
              <a:spcBef>
                <a:spcPct val="20000"/>
              </a:spcBef>
              <a:buClr>
                <a:schemeClr val="tx1"/>
              </a:buClr>
            </a:pPr>
            <a:r>
              <a:rPr lang="en-GB" sz="1400" b="1"/>
              <a:t>Business as usual priorities</a:t>
            </a:r>
          </a:p>
          <a:p>
            <a:pPr marL="381000" indent="-381000">
              <a:spcBef>
                <a:spcPct val="20000"/>
              </a:spcBef>
              <a:buClr>
                <a:schemeClr val="tx1"/>
              </a:buClr>
            </a:pPr>
            <a:r>
              <a:rPr lang="en-GB" sz="1400" b="1"/>
              <a:t>1. 	Carrying out inspection and regulatory activity 	</a:t>
            </a:r>
          </a:p>
          <a:p>
            <a:pPr marL="838200" lvl="1" indent="-381000">
              <a:spcBef>
                <a:spcPct val="20000"/>
              </a:spcBef>
              <a:buClr>
                <a:schemeClr val="tx1"/>
              </a:buClr>
              <a:buFontTx/>
              <a:buChar char="•"/>
            </a:pPr>
            <a:r>
              <a:rPr lang="en-GB" sz="1400"/>
              <a:t>in line with legal powers and duties and in accordance with agreements with other government departments</a:t>
            </a:r>
          </a:p>
          <a:p>
            <a:pPr marL="381000" indent="-381000">
              <a:spcBef>
                <a:spcPct val="20000"/>
              </a:spcBef>
              <a:buClr>
                <a:schemeClr val="tx1"/>
              </a:buClr>
            </a:pPr>
            <a:r>
              <a:rPr lang="en-GB" sz="1400" b="1"/>
              <a:t>2. 	Reporting on the quality of education, children’s services and skills </a:t>
            </a:r>
          </a:p>
          <a:p>
            <a:pPr marL="838200" lvl="1" indent="-381000">
              <a:spcBef>
                <a:spcPct val="20000"/>
              </a:spcBef>
              <a:buClr>
                <a:schemeClr val="tx1"/>
              </a:buClr>
              <a:buFontTx/>
              <a:buChar char="•"/>
            </a:pPr>
            <a:r>
              <a:rPr lang="en-GB" sz="1400"/>
              <a:t>through an Annual Report, in-depth studies and the regular publication of data</a:t>
            </a:r>
          </a:p>
          <a:p>
            <a:pPr marL="381000" indent="-381000">
              <a:spcBef>
                <a:spcPct val="20000"/>
              </a:spcBef>
              <a:buClr>
                <a:schemeClr val="tx1"/>
              </a:buClr>
            </a:pPr>
            <a:r>
              <a:rPr lang="en-GB" sz="1400" b="1"/>
              <a:t>3.	Providing efficient and effective corporate support services</a:t>
            </a:r>
          </a:p>
          <a:p>
            <a:pPr marL="838200" lvl="1" indent="-381000">
              <a:spcBef>
                <a:spcPct val="20000"/>
              </a:spcBef>
              <a:buClr>
                <a:schemeClr val="tx1"/>
              </a:buClr>
              <a:buFontTx/>
              <a:buChar char="•"/>
            </a:pPr>
            <a:r>
              <a:rPr lang="en-GB" sz="1400"/>
              <a:t>to enable the delivery of our front-line inspection and regulatory work.</a:t>
            </a:r>
          </a:p>
        </p:txBody>
      </p:sp>
      <p:sp>
        <p:nvSpPr>
          <p:cNvPr id="372740" name="Line 5"/>
          <p:cNvSpPr>
            <a:spLocks noChangeShapeType="1"/>
          </p:cNvSpPr>
          <p:nvPr/>
        </p:nvSpPr>
        <p:spPr bwMode="auto">
          <a:xfrm>
            <a:off x="457200" y="3200400"/>
            <a:ext cx="8915400" cy="0"/>
          </a:xfrm>
          <a:prstGeom prst="line">
            <a:avLst/>
          </a:prstGeom>
          <a:noFill/>
          <a:ln w="12700">
            <a:noFill/>
            <a:round/>
            <a:headEnd/>
            <a:tailEnd/>
          </a:ln>
        </p:spPr>
        <p:txBody>
          <a:bodyPr lIns="90488" tIns="44450" rIns="90488" bIns="44450" anchor="ctr"/>
          <a:lstStyle/>
          <a:p>
            <a:endParaRPr lang="en-US"/>
          </a:p>
        </p:txBody>
      </p:sp>
      <p:sp>
        <p:nvSpPr>
          <p:cNvPr id="372741" name="Line 6"/>
          <p:cNvSpPr>
            <a:spLocks noChangeShapeType="1"/>
          </p:cNvSpPr>
          <p:nvPr/>
        </p:nvSpPr>
        <p:spPr bwMode="auto">
          <a:xfrm>
            <a:off x="1857375" y="1412875"/>
            <a:ext cx="0" cy="1905000"/>
          </a:xfrm>
          <a:prstGeom prst="line">
            <a:avLst/>
          </a:prstGeom>
          <a:noFill/>
          <a:ln w="12700">
            <a:noFill/>
            <a:round/>
            <a:headEnd/>
            <a:tailEnd/>
          </a:ln>
        </p:spPr>
        <p:txBody>
          <a:bodyPr lIns="90488" tIns="44450" rIns="90488" bIns="44450" anchor="ctr"/>
          <a:lstStyle/>
          <a:p>
            <a:endParaRPr lang="en-US"/>
          </a:p>
        </p:txBody>
      </p:sp>
      <p:sp>
        <p:nvSpPr>
          <p:cNvPr id="372742" name="Line 7"/>
          <p:cNvSpPr>
            <a:spLocks noChangeShapeType="1"/>
          </p:cNvSpPr>
          <p:nvPr/>
        </p:nvSpPr>
        <p:spPr bwMode="auto">
          <a:xfrm>
            <a:off x="9372600" y="1295400"/>
            <a:ext cx="0" cy="1905000"/>
          </a:xfrm>
          <a:prstGeom prst="line">
            <a:avLst/>
          </a:prstGeom>
          <a:noFill/>
          <a:ln w="12700">
            <a:noFill/>
            <a:round/>
            <a:headEnd/>
            <a:tailEnd/>
          </a:ln>
        </p:spPr>
        <p:txBody>
          <a:bodyPr lIns="90488" tIns="44450" rIns="90488" bIns="44450" anchor="ctr"/>
          <a:lstStyle/>
          <a:p>
            <a:endParaRPr lang="en-US"/>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Rectangle 5"/>
          <p:cNvSpPr>
            <a:spLocks noChangeArrowheads="1"/>
          </p:cNvSpPr>
          <p:nvPr/>
        </p:nvSpPr>
        <p:spPr bwMode="auto">
          <a:xfrm>
            <a:off x="201613" y="1054100"/>
            <a:ext cx="9429750" cy="5397500"/>
          </a:xfrm>
          <a:prstGeom prst="rect">
            <a:avLst/>
          </a:prstGeom>
          <a:noFill/>
          <a:ln w="12700">
            <a:solidFill>
              <a:schemeClr val="accent1"/>
            </a:solidFill>
            <a:miter lim="800000"/>
            <a:headEnd/>
            <a:tailEnd/>
          </a:ln>
        </p:spPr>
        <p:txBody>
          <a:bodyPr lIns="36513" tIns="36513" rIns="36513" bIns="36513"/>
          <a:lstStyle/>
          <a:p>
            <a:pPr eaLnBrk="0" hangingPunct="0">
              <a:spcBef>
                <a:spcPct val="20000"/>
              </a:spcBef>
            </a:pPr>
            <a:endParaRPr lang="en-GB" sz="1000">
              <a:solidFill>
                <a:srgbClr val="CC0000"/>
              </a:solidFill>
              <a:latin typeface="Arial" charset="0"/>
            </a:endParaRPr>
          </a:p>
          <a:p>
            <a:pPr>
              <a:spcBef>
                <a:spcPct val="20000"/>
              </a:spcBef>
            </a:pPr>
            <a:endParaRPr lang="en-GB" sz="1000">
              <a:solidFill>
                <a:srgbClr val="CC0000"/>
              </a:solidFill>
              <a:latin typeface="Arial" charset="0"/>
            </a:endParaRPr>
          </a:p>
        </p:txBody>
      </p:sp>
      <p:sp>
        <p:nvSpPr>
          <p:cNvPr id="374786"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B) Priorities</a:t>
            </a:r>
          </a:p>
        </p:txBody>
      </p:sp>
      <p:sp>
        <p:nvSpPr>
          <p:cNvPr id="374787" name="Line 9"/>
          <p:cNvSpPr>
            <a:spLocks noChangeShapeType="1"/>
          </p:cNvSpPr>
          <p:nvPr/>
        </p:nvSpPr>
        <p:spPr bwMode="auto">
          <a:xfrm>
            <a:off x="457200" y="3200400"/>
            <a:ext cx="8915400" cy="0"/>
          </a:xfrm>
          <a:prstGeom prst="line">
            <a:avLst/>
          </a:prstGeom>
          <a:noFill/>
          <a:ln w="12700">
            <a:noFill/>
            <a:round/>
            <a:headEnd/>
            <a:tailEnd/>
          </a:ln>
        </p:spPr>
        <p:txBody>
          <a:bodyPr lIns="90488" tIns="44450" rIns="90488" bIns="44450" anchor="ctr"/>
          <a:lstStyle/>
          <a:p>
            <a:endParaRPr lang="en-US"/>
          </a:p>
        </p:txBody>
      </p:sp>
      <p:sp>
        <p:nvSpPr>
          <p:cNvPr id="374788" name="Line 10"/>
          <p:cNvSpPr>
            <a:spLocks noChangeShapeType="1"/>
          </p:cNvSpPr>
          <p:nvPr/>
        </p:nvSpPr>
        <p:spPr bwMode="auto">
          <a:xfrm>
            <a:off x="457200" y="1295400"/>
            <a:ext cx="0" cy="1905000"/>
          </a:xfrm>
          <a:prstGeom prst="line">
            <a:avLst/>
          </a:prstGeom>
          <a:noFill/>
          <a:ln w="12700">
            <a:noFill/>
            <a:round/>
            <a:headEnd/>
            <a:tailEnd/>
          </a:ln>
        </p:spPr>
        <p:txBody>
          <a:bodyPr lIns="90488" tIns="44450" rIns="90488" bIns="44450" anchor="ctr"/>
          <a:lstStyle/>
          <a:p>
            <a:endParaRPr lang="en-US"/>
          </a:p>
        </p:txBody>
      </p:sp>
      <p:sp>
        <p:nvSpPr>
          <p:cNvPr id="374789" name="Line 11"/>
          <p:cNvSpPr>
            <a:spLocks noChangeShapeType="1"/>
          </p:cNvSpPr>
          <p:nvPr/>
        </p:nvSpPr>
        <p:spPr bwMode="auto">
          <a:xfrm>
            <a:off x="9372600" y="1295400"/>
            <a:ext cx="0" cy="1905000"/>
          </a:xfrm>
          <a:prstGeom prst="line">
            <a:avLst/>
          </a:prstGeom>
          <a:noFill/>
          <a:ln w="12700">
            <a:noFill/>
            <a:round/>
            <a:headEnd/>
            <a:tailEnd/>
          </a:ln>
        </p:spPr>
        <p:txBody>
          <a:bodyPr lIns="90488" tIns="44450" rIns="90488" bIns="44450" anchor="ctr"/>
          <a:lstStyle/>
          <a:p>
            <a:endParaRPr lang="en-US"/>
          </a:p>
        </p:txBody>
      </p:sp>
      <p:sp>
        <p:nvSpPr>
          <p:cNvPr id="374790" name="Rectangle 119"/>
          <p:cNvSpPr>
            <a:spLocks noChangeArrowheads="1"/>
          </p:cNvSpPr>
          <p:nvPr/>
        </p:nvSpPr>
        <p:spPr bwMode="auto">
          <a:xfrm>
            <a:off x="200025" y="1052513"/>
            <a:ext cx="9432925" cy="4103687"/>
          </a:xfrm>
          <a:prstGeom prst="rect">
            <a:avLst/>
          </a:prstGeom>
          <a:noFill/>
          <a:ln w="12700" algn="ctr">
            <a:noFill/>
            <a:miter lim="800000"/>
            <a:headEnd/>
            <a:tailEnd/>
          </a:ln>
        </p:spPr>
        <p:txBody>
          <a:bodyPr lIns="90488" tIns="44450" rIns="90488" bIns="44450">
            <a:spAutoFit/>
          </a:bodyPr>
          <a:lstStyle/>
          <a:p>
            <a:pPr eaLnBrk="0" hangingPunct="0">
              <a:spcAft>
                <a:spcPct val="20000"/>
              </a:spcAft>
            </a:pPr>
            <a:r>
              <a:rPr lang="en-GB" sz="1600" b="1"/>
              <a:t>Ofsted will no longer…</a:t>
            </a:r>
          </a:p>
          <a:p>
            <a:pPr eaLnBrk="0" hangingPunct="0"/>
            <a:endParaRPr lang="en-GB" sz="1600" b="1"/>
          </a:p>
          <a:p>
            <a:pPr eaLnBrk="0" hangingPunct="0"/>
            <a:endParaRPr lang="en-GB" sz="1600" b="1"/>
          </a:p>
          <a:p>
            <a:pPr eaLnBrk="0" hangingPunct="0"/>
            <a:r>
              <a:rPr lang="en-GB" sz="1600"/>
              <a:t>…routinely inspect the very best providers of some types of services unless there are concerns about ongoing performance or particular risks to children or learners.</a:t>
            </a:r>
          </a:p>
          <a:p>
            <a:pPr eaLnBrk="0" hangingPunct="0"/>
            <a:endParaRPr lang="en-GB" sz="1600"/>
          </a:p>
          <a:p>
            <a:pPr eaLnBrk="0" hangingPunct="0"/>
            <a:r>
              <a:rPr lang="en-GB" sz="1600"/>
              <a:t>…undertake regular inspection cycles for some activity, shifting instead to a more risk-based or sampling approach.</a:t>
            </a:r>
          </a:p>
          <a:p>
            <a:pPr eaLnBrk="0" hangingPunct="0"/>
            <a:endParaRPr lang="en-GB" sz="1600"/>
          </a:p>
          <a:p>
            <a:pPr eaLnBrk="0" hangingPunct="0"/>
            <a:r>
              <a:rPr lang="en-GB" sz="1600"/>
              <a:t>… carry out evaluations of some services where the public are able to hold them to account through other means.</a:t>
            </a:r>
          </a:p>
          <a:p>
            <a:pPr eaLnBrk="0" hangingPunct="0"/>
            <a:endParaRPr lang="en-GB" sz="1400"/>
          </a:p>
          <a:p>
            <a:pPr eaLnBrk="0" hangingPunct="0"/>
            <a:endParaRPr lang="en-GB" sz="1400"/>
          </a:p>
          <a:p>
            <a:pPr eaLnBrk="0" hangingPunct="0"/>
            <a:endParaRPr lang="en-GB" sz="1400"/>
          </a:p>
          <a:p>
            <a:pPr eaLnBrk="0" hangingPunct="0"/>
            <a:endParaRPr lang="en-GB" sz="1400"/>
          </a:p>
          <a:p>
            <a:pPr eaLnBrk="0" hangingPunct="0"/>
            <a:endParaRPr lang="en-GB" sz="1400"/>
          </a:p>
          <a:p>
            <a:pPr eaLnBrk="0" hangingPunct="0">
              <a:spcAft>
                <a:spcPct val="20000"/>
              </a:spcAft>
            </a:pPr>
            <a:endParaRPr lang="en-GB" sz="140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3" name="Rectangle 5"/>
          <p:cNvSpPr>
            <a:spLocks noChangeArrowheads="1"/>
          </p:cNvSpPr>
          <p:nvPr/>
        </p:nvSpPr>
        <p:spPr bwMode="auto">
          <a:xfrm>
            <a:off x="230188" y="1068388"/>
            <a:ext cx="9429750" cy="5397500"/>
          </a:xfrm>
          <a:prstGeom prst="rect">
            <a:avLst/>
          </a:prstGeom>
          <a:noFill/>
          <a:ln w="12700">
            <a:solidFill>
              <a:schemeClr val="accent1"/>
            </a:solidFill>
            <a:miter lim="800000"/>
            <a:headEnd/>
            <a:tailEnd/>
          </a:ln>
        </p:spPr>
        <p:txBody>
          <a:bodyPr lIns="36513" tIns="36513" rIns="36513" bIns="36513"/>
          <a:lstStyle/>
          <a:p>
            <a:pPr eaLnBrk="0" hangingPunct="0"/>
            <a:r>
              <a:rPr lang="en-GB" sz="1600"/>
              <a:t>Each month, Ofsted will publish a simple report on its progress in meeting the commitments set out in this Structural Reform Plan.  This plan sets out the changes Ofsted will make to its work to deliver its priorities.  </a:t>
            </a:r>
          </a:p>
          <a:p>
            <a:pPr eaLnBrk="0" hangingPunct="0"/>
            <a:endParaRPr lang="en-GB" sz="1600"/>
          </a:p>
          <a:p>
            <a:pPr eaLnBrk="0" hangingPunct="0"/>
            <a:r>
              <a:rPr lang="en-GB" sz="1600"/>
              <a:t>These reports will be available on Ofsted’s website: </a:t>
            </a:r>
            <a:r>
              <a:rPr lang="en-GB" sz="1600">
                <a:hlinkClick r:id="rId3"/>
              </a:rPr>
              <a:t>www.ofsted.gov.uk</a:t>
            </a:r>
            <a:r>
              <a:rPr lang="en-GB" sz="1600"/>
              <a:t> </a:t>
            </a:r>
            <a:endParaRPr lang="en-GB" sz="1600" b="1"/>
          </a:p>
          <a:p>
            <a:pPr eaLnBrk="0" hangingPunct="0"/>
            <a:endParaRPr lang="en-GB" sz="1600"/>
          </a:p>
          <a:p>
            <a:pPr eaLnBrk="0" hangingPunct="0"/>
            <a:r>
              <a:rPr lang="en-GB" sz="1600"/>
              <a:t>We have ensured our plan is aligned with that of the Department for Education wherever necessary.  All legislative timings and subsequent actions are subject to Parliamentary timetable and approval.</a:t>
            </a:r>
          </a:p>
          <a:p>
            <a:pPr eaLnBrk="0" hangingPunct="0"/>
            <a:r>
              <a:rPr lang="en-GB" sz="1400"/>
              <a:t>  </a:t>
            </a:r>
          </a:p>
          <a:p>
            <a:pPr eaLnBrk="0" hangingPunct="0"/>
            <a:endParaRPr lang="en-GB" sz="1400" b="1"/>
          </a:p>
          <a:p>
            <a:pPr eaLnBrk="0" hangingPunct="0"/>
            <a:endParaRPr lang="en-GB" sz="1400" b="1"/>
          </a:p>
          <a:p>
            <a:pPr eaLnBrk="0" hangingPunct="0"/>
            <a:endParaRPr lang="en-GB" sz="1400" b="1"/>
          </a:p>
        </p:txBody>
      </p:sp>
      <p:sp>
        <p:nvSpPr>
          <p:cNvPr id="376834" name="Rectangle 6"/>
          <p:cNvSpPr>
            <a:spLocks noChangeArrowheads="1"/>
          </p:cNvSpPr>
          <p:nvPr/>
        </p:nvSpPr>
        <p:spPr bwMode="auto">
          <a:xfrm>
            <a:off x="201613" y="406400"/>
            <a:ext cx="9429750" cy="487363"/>
          </a:xfrm>
          <a:prstGeom prst="rect">
            <a:avLst/>
          </a:prstGeom>
          <a:noFill/>
          <a:ln w="12700" algn="ctr">
            <a:noFill/>
            <a:miter lim="800000"/>
            <a:headEnd/>
            <a:tailEnd/>
          </a:ln>
        </p:spPr>
        <p:txBody>
          <a:bodyPr lIns="90488" tIns="44450" rIns="90488" bIns="44450" anchor="ctr"/>
          <a:lstStyle/>
          <a:p>
            <a:pPr eaLnBrk="0" hangingPunct="0"/>
            <a:r>
              <a:rPr lang="en-GB" sz="2400" b="1"/>
              <a:t>C) Structural Reform Plan</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52578" name="Rectangle 2" hidden="1"/>
          <p:cNvGraphicFramePr>
            <a:graphicFrameLocks/>
          </p:cNvGraphicFramePr>
          <p:nvPr>
            <p:custDataLst>
              <p:tags r:id="rId2"/>
            </p:custDataLst>
          </p:nvPr>
        </p:nvGraphicFramePr>
        <p:xfrm>
          <a:off x="-6350" y="0"/>
          <a:ext cx="171450" cy="158750"/>
        </p:xfrm>
        <a:graphic>
          <a:graphicData uri="http://schemas.openxmlformats.org/presentationml/2006/ole">
            <p:oleObj spid="_x0000_s152578" r:id="rId41" imgW="0" imgH="0" progId="">
              <p:embed/>
            </p:oleObj>
          </a:graphicData>
        </a:graphic>
      </p:graphicFrame>
      <p:grpSp>
        <p:nvGrpSpPr>
          <p:cNvPr id="152579" name="Group 4"/>
          <p:cNvGrpSpPr>
            <a:grpSpLocks/>
          </p:cNvGrpSpPr>
          <p:nvPr>
            <p:custDataLst>
              <p:tags r:id="rId3"/>
            </p:custDataLst>
          </p:nvPr>
        </p:nvGrpSpPr>
        <p:grpSpPr bwMode="auto">
          <a:xfrm>
            <a:off x="200025" y="1412875"/>
            <a:ext cx="9505950" cy="3455988"/>
            <a:chOff x="126" y="890"/>
            <a:chExt cx="5988" cy="2177"/>
          </a:xfrm>
        </p:grpSpPr>
        <p:sp>
          <p:nvSpPr>
            <p:cNvPr id="152597" name="Line 5"/>
            <p:cNvSpPr>
              <a:spLocks noChangeShapeType="1"/>
            </p:cNvSpPr>
            <p:nvPr>
              <p:custDataLst>
                <p:tags r:id="rId21"/>
              </p:custDataLst>
            </p:nvPr>
          </p:nvSpPr>
          <p:spPr bwMode="gray">
            <a:xfrm>
              <a:off x="126" y="1018"/>
              <a:ext cx="5988" cy="0"/>
            </a:xfrm>
            <a:prstGeom prst="line">
              <a:avLst/>
            </a:prstGeom>
            <a:noFill/>
            <a:ln w="9525">
              <a:solidFill>
                <a:srgbClr val="B2B2B2"/>
              </a:solidFill>
              <a:prstDash val="dash"/>
              <a:round/>
              <a:headEnd/>
              <a:tailEnd/>
            </a:ln>
          </p:spPr>
          <p:txBody>
            <a:bodyPr/>
            <a:lstStyle/>
            <a:p>
              <a:endParaRPr lang="en-US"/>
            </a:p>
          </p:txBody>
        </p:sp>
        <p:sp>
          <p:nvSpPr>
            <p:cNvPr id="152598" name="Line 6"/>
            <p:cNvSpPr>
              <a:spLocks noChangeShapeType="1"/>
            </p:cNvSpPr>
            <p:nvPr>
              <p:custDataLst>
                <p:tags r:id="rId22"/>
              </p:custDataLst>
            </p:nvPr>
          </p:nvSpPr>
          <p:spPr bwMode="gray">
            <a:xfrm>
              <a:off x="126" y="1146"/>
              <a:ext cx="5988" cy="0"/>
            </a:xfrm>
            <a:prstGeom prst="line">
              <a:avLst/>
            </a:prstGeom>
            <a:noFill/>
            <a:ln w="9525">
              <a:solidFill>
                <a:srgbClr val="B2B2B2"/>
              </a:solidFill>
              <a:prstDash val="dash"/>
              <a:round/>
              <a:headEnd/>
              <a:tailEnd/>
            </a:ln>
          </p:spPr>
          <p:txBody>
            <a:bodyPr/>
            <a:lstStyle/>
            <a:p>
              <a:endParaRPr lang="en-US"/>
            </a:p>
          </p:txBody>
        </p:sp>
        <p:sp>
          <p:nvSpPr>
            <p:cNvPr id="152599" name="Line 7"/>
            <p:cNvSpPr>
              <a:spLocks noChangeShapeType="1"/>
            </p:cNvSpPr>
            <p:nvPr>
              <p:custDataLst>
                <p:tags r:id="rId23"/>
              </p:custDataLst>
            </p:nvPr>
          </p:nvSpPr>
          <p:spPr bwMode="gray">
            <a:xfrm>
              <a:off x="126" y="1274"/>
              <a:ext cx="5988" cy="0"/>
            </a:xfrm>
            <a:prstGeom prst="line">
              <a:avLst/>
            </a:prstGeom>
            <a:noFill/>
            <a:ln w="9525">
              <a:solidFill>
                <a:srgbClr val="B2B2B2"/>
              </a:solidFill>
              <a:prstDash val="dash"/>
              <a:round/>
              <a:headEnd/>
              <a:tailEnd/>
            </a:ln>
          </p:spPr>
          <p:txBody>
            <a:bodyPr/>
            <a:lstStyle/>
            <a:p>
              <a:endParaRPr lang="en-US"/>
            </a:p>
          </p:txBody>
        </p:sp>
        <p:sp>
          <p:nvSpPr>
            <p:cNvPr id="152600" name="Line 8"/>
            <p:cNvSpPr>
              <a:spLocks noChangeShapeType="1"/>
            </p:cNvSpPr>
            <p:nvPr>
              <p:custDataLst>
                <p:tags r:id="rId24"/>
              </p:custDataLst>
            </p:nvPr>
          </p:nvSpPr>
          <p:spPr bwMode="gray">
            <a:xfrm>
              <a:off x="126" y="1402"/>
              <a:ext cx="5988" cy="0"/>
            </a:xfrm>
            <a:prstGeom prst="line">
              <a:avLst/>
            </a:prstGeom>
            <a:noFill/>
            <a:ln w="9525">
              <a:solidFill>
                <a:srgbClr val="B2B2B2"/>
              </a:solidFill>
              <a:prstDash val="dash"/>
              <a:round/>
              <a:headEnd/>
              <a:tailEnd/>
            </a:ln>
          </p:spPr>
          <p:txBody>
            <a:bodyPr/>
            <a:lstStyle/>
            <a:p>
              <a:endParaRPr lang="en-US"/>
            </a:p>
          </p:txBody>
        </p:sp>
        <p:sp>
          <p:nvSpPr>
            <p:cNvPr id="152601" name="Line 9"/>
            <p:cNvSpPr>
              <a:spLocks noChangeShapeType="1"/>
            </p:cNvSpPr>
            <p:nvPr>
              <p:custDataLst>
                <p:tags r:id="rId25"/>
              </p:custDataLst>
            </p:nvPr>
          </p:nvSpPr>
          <p:spPr bwMode="gray">
            <a:xfrm>
              <a:off x="126" y="1658"/>
              <a:ext cx="5988" cy="0"/>
            </a:xfrm>
            <a:prstGeom prst="line">
              <a:avLst/>
            </a:prstGeom>
            <a:noFill/>
            <a:ln w="9525">
              <a:solidFill>
                <a:srgbClr val="B2B2B2"/>
              </a:solidFill>
              <a:prstDash val="dash"/>
              <a:round/>
              <a:headEnd/>
              <a:tailEnd/>
            </a:ln>
          </p:spPr>
          <p:txBody>
            <a:bodyPr/>
            <a:lstStyle/>
            <a:p>
              <a:endParaRPr lang="en-US"/>
            </a:p>
          </p:txBody>
        </p:sp>
        <p:sp>
          <p:nvSpPr>
            <p:cNvPr id="152602" name="Line 10"/>
            <p:cNvSpPr>
              <a:spLocks noChangeShapeType="1"/>
            </p:cNvSpPr>
            <p:nvPr>
              <p:custDataLst>
                <p:tags r:id="rId26"/>
              </p:custDataLst>
            </p:nvPr>
          </p:nvSpPr>
          <p:spPr bwMode="gray">
            <a:xfrm>
              <a:off x="126" y="1530"/>
              <a:ext cx="5988" cy="0"/>
            </a:xfrm>
            <a:prstGeom prst="line">
              <a:avLst/>
            </a:prstGeom>
            <a:noFill/>
            <a:ln w="9525">
              <a:solidFill>
                <a:srgbClr val="B2B2B2"/>
              </a:solidFill>
              <a:prstDash val="dash"/>
              <a:round/>
              <a:headEnd/>
              <a:tailEnd/>
            </a:ln>
          </p:spPr>
          <p:txBody>
            <a:bodyPr/>
            <a:lstStyle/>
            <a:p>
              <a:endParaRPr lang="en-US"/>
            </a:p>
          </p:txBody>
        </p:sp>
        <p:sp>
          <p:nvSpPr>
            <p:cNvPr id="152603" name="Line 11"/>
            <p:cNvSpPr>
              <a:spLocks noChangeShapeType="1"/>
            </p:cNvSpPr>
            <p:nvPr>
              <p:custDataLst>
                <p:tags r:id="rId27"/>
              </p:custDataLst>
            </p:nvPr>
          </p:nvSpPr>
          <p:spPr bwMode="gray">
            <a:xfrm>
              <a:off x="126" y="1786"/>
              <a:ext cx="5988" cy="0"/>
            </a:xfrm>
            <a:prstGeom prst="line">
              <a:avLst/>
            </a:prstGeom>
            <a:noFill/>
            <a:ln w="9525">
              <a:solidFill>
                <a:srgbClr val="B2B2B2"/>
              </a:solidFill>
              <a:prstDash val="dash"/>
              <a:round/>
              <a:headEnd/>
              <a:tailEnd/>
            </a:ln>
          </p:spPr>
          <p:txBody>
            <a:bodyPr/>
            <a:lstStyle/>
            <a:p>
              <a:endParaRPr lang="en-US"/>
            </a:p>
          </p:txBody>
        </p:sp>
        <p:sp>
          <p:nvSpPr>
            <p:cNvPr id="152604" name="Line 12"/>
            <p:cNvSpPr>
              <a:spLocks noChangeShapeType="1"/>
            </p:cNvSpPr>
            <p:nvPr>
              <p:custDataLst>
                <p:tags r:id="rId28"/>
              </p:custDataLst>
            </p:nvPr>
          </p:nvSpPr>
          <p:spPr bwMode="gray">
            <a:xfrm>
              <a:off x="126" y="1914"/>
              <a:ext cx="5988" cy="0"/>
            </a:xfrm>
            <a:prstGeom prst="line">
              <a:avLst/>
            </a:prstGeom>
            <a:noFill/>
            <a:ln w="9525">
              <a:solidFill>
                <a:srgbClr val="B2B2B2"/>
              </a:solidFill>
              <a:prstDash val="dash"/>
              <a:round/>
              <a:headEnd/>
              <a:tailEnd/>
            </a:ln>
          </p:spPr>
          <p:txBody>
            <a:bodyPr/>
            <a:lstStyle/>
            <a:p>
              <a:endParaRPr lang="en-US"/>
            </a:p>
          </p:txBody>
        </p:sp>
        <p:sp>
          <p:nvSpPr>
            <p:cNvPr id="152605" name="Line 13"/>
            <p:cNvSpPr>
              <a:spLocks noChangeShapeType="1"/>
            </p:cNvSpPr>
            <p:nvPr>
              <p:custDataLst>
                <p:tags r:id="rId29"/>
              </p:custDataLst>
            </p:nvPr>
          </p:nvSpPr>
          <p:spPr bwMode="gray">
            <a:xfrm>
              <a:off x="126" y="2042"/>
              <a:ext cx="5988" cy="0"/>
            </a:xfrm>
            <a:prstGeom prst="line">
              <a:avLst/>
            </a:prstGeom>
            <a:noFill/>
            <a:ln w="9525">
              <a:solidFill>
                <a:srgbClr val="B2B2B2"/>
              </a:solidFill>
              <a:prstDash val="dash"/>
              <a:round/>
              <a:headEnd/>
              <a:tailEnd/>
            </a:ln>
          </p:spPr>
          <p:txBody>
            <a:bodyPr/>
            <a:lstStyle/>
            <a:p>
              <a:endParaRPr lang="en-US"/>
            </a:p>
          </p:txBody>
        </p:sp>
        <p:sp>
          <p:nvSpPr>
            <p:cNvPr id="152606" name="Line 14"/>
            <p:cNvSpPr>
              <a:spLocks noChangeShapeType="1"/>
            </p:cNvSpPr>
            <p:nvPr>
              <p:custDataLst>
                <p:tags r:id="rId30"/>
              </p:custDataLst>
            </p:nvPr>
          </p:nvSpPr>
          <p:spPr bwMode="gray">
            <a:xfrm>
              <a:off x="126" y="2298"/>
              <a:ext cx="5988" cy="0"/>
            </a:xfrm>
            <a:prstGeom prst="line">
              <a:avLst/>
            </a:prstGeom>
            <a:noFill/>
            <a:ln w="9525">
              <a:solidFill>
                <a:srgbClr val="B2B2B2"/>
              </a:solidFill>
              <a:prstDash val="dash"/>
              <a:round/>
              <a:headEnd/>
              <a:tailEnd/>
            </a:ln>
          </p:spPr>
          <p:txBody>
            <a:bodyPr/>
            <a:lstStyle/>
            <a:p>
              <a:endParaRPr lang="en-US"/>
            </a:p>
          </p:txBody>
        </p:sp>
        <p:sp>
          <p:nvSpPr>
            <p:cNvPr id="152607" name="Line 15"/>
            <p:cNvSpPr>
              <a:spLocks noChangeShapeType="1"/>
            </p:cNvSpPr>
            <p:nvPr>
              <p:custDataLst>
                <p:tags r:id="rId31"/>
              </p:custDataLst>
            </p:nvPr>
          </p:nvSpPr>
          <p:spPr bwMode="gray">
            <a:xfrm>
              <a:off x="126" y="2170"/>
              <a:ext cx="5988" cy="0"/>
            </a:xfrm>
            <a:prstGeom prst="line">
              <a:avLst/>
            </a:prstGeom>
            <a:noFill/>
            <a:ln w="9525">
              <a:solidFill>
                <a:srgbClr val="B2B2B2"/>
              </a:solidFill>
              <a:prstDash val="dash"/>
              <a:round/>
              <a:headEnd/>
              <a:tailEnd/>
            </a:ln>
          </p:spPr>
          <p:txBody>
            <a:bodyPr/>
            <a:lstStyle/>
            <a:p>
              <a:endParaRPr lang="en-US"/>
            </a:p>
          </p:txBody>
        </p:sp>
        <p:sp>
          <p:nvSpPr>
            <p:cNvPr id="152608" name="Line 16"/>
            <p:cNvSpPr>
              <a:spLocks noChangeShapeType="1"/>
            </p:cNvSpPr>
            <p:nvPr>
              <p:custDataLst>
                <p:tags r:id="rId32"/>
              </p:custDataLst>
            </p:nvPr>
          </p:nvSpPr>
          <p:spPr bwMode="gray">
            <a:xfrm>
              <a:off x="126" y="2426"/>
              <a:ext cx="5988" cy="0"/>
            </a:xfrm>
            <a:prstGeom prst="line">
              <a:avLst/>
            </a:prstGeom>
            <a:noFill/>
            <a:ln w="9525">
              <a:solidFill>
                <a:srgbClr val="B2B2B2"/>
              </a:solidFill>
              <a:prstDash val="dash"/>
              <a:round/>
              <a:headEnd/>
              <a:tailEnd/>
            </a:ln>
          </p:spPr>
          <p:txBody>
            <a:bodyPr/>
            <a:lstStyle/>
            <a:p>
              <a:endParaRPr lang="en-US"/>
            </a:p>
          </p:txBody>
        </p:sp>
        <p:sp>
          <p:nvSpPr>
            <p:cNvPr id="152609" name="Line 17"/>
            <p:cNvSpPr>
              <a:spLocks noChangeShapeType="1"/>
            </p:cNvSpPr>
            <p:nvPr>
              <p:custDataLst>
                <p:tags r:id="rId33"/>
              </p:custDataLst>
            </p:nvPr>
          </p:nvSpPr>
          <p:spPr bwMode="gray">
            <a:xfrm>
              <a:off x="126" y="2554"/>
              <a:ext cx="5988" cy="0"/>
            </a:xfrm>
            <a:prstGeom prst="line">
              <a:avLst/>
            </a:prstGeom>
            <a:noFill/>
            <a:ln w="9525">
              <a:solidFill>
                <a:srgbClr val="B2B2B2"/>
              </a:solidFill>
              <a:prstDash val="dash"/>
              <a:round/>
              <a:headEnd/>
              <a:tailEnd/>
            </a:ln>
          </p:spPr>
          <p:txBody>
            <a:bodyPr/>
            <a:lstStyle/>
            <a:p>
              <a:endParaRPr lang="en-US"/>
            </a:p>
          </p:txBody>
        </p:sp>
        <p:sp>
          <p:nvSpPr>
            <p:cNvPr id="152610" name="Line 18"/>
            <p:cNvSpPr>
              <a:spLocks noChangeShapeType="1"/>
            </p:cNvSpPr>
            <p:nvPr>
              <p:custDataLst>
                <p:tags r:id="rId34"/>
              </p:custDataLst>
            </p:nvPr>
          </p:nvSpPr>
          <p:spPr bwMode="gray">
            <a:xfrm>
              <a:off x="126" y="2682"/>
              <a:ext cx="5988" cy="0"/>
            </a:xfrm>
            <a:prstGeom prst="line">
              <a:avLst/>
            </a:prstGeom>
            <a:noFill/>
            <a:ln w="9525">
              <a:solidFill>
                <a:srgbClr val="B2B2B2"/>
              </a:solidFill>
              <a:prstDash val="dash"/>
              <a:round/>
              <a:headEnd/>
              <a:tailEnd/>
            </a:ln>
          </p:spPr>
          <p:txBody>
            <a:bodyPr/>
            <a:lstStyle/>
            <a:p>
              <a:endParaRPr lang="en-US"/>
            </a:p>
          </p:txBody>
        </p:sp>
        <p:sp>
          <p:nvSpPr>
            <p:cNvPr id="152611" name="Line 19"/>
            <p:cNvSpPr>
              <a:spLocks noChangeShapeType="1"/>
            </p:cNvSpPr>
            <p:nvPr>
              <p:custDataLst>
                <p:tags r:id="rId35"/>
              </p:custDataLst>
            </p:nvPr>
          </p:nvSpPr>
          <p:spPr bwMode="gray">
            <a:xfrm>
              <a:off x="126" y="2810"/>
              <a:ext cx="5988" cy="0"/>
            </a:xfrm>
            <a:prstGeom prst="line">
              <a:avLst/>
            </a:prstGeom>
            <a:noFill/>
            <a:ln w="9525">
              <a:solidFill>
                <a:srgbClr val="B2B2B2"/>
              </a:solidFill>
              <a:prstDash val="dash"/>
              <a:round/>
              <a:headEnd/>
              <a:tailEnd/>
            </a:ln>
          </p:spPr>
          <p:txBody>
            <a:bodyPr/>
            <a:lstStyle/>
            <a:p>
              <a:endParaRPr lang="en-US"/>
            </a:p>
          </p:txBody>
        </p:sp>
        <p:sp>
          <p:nvSpPr>
            <p:cNvPr id="152612" name="Line 20"/>
            <p:cNvSpPr>
              <a:spLocks noChangeShapeType="1"/>
            </p:cNvSpPr>
            <p:nvPr>
              <p:custDataLst>
                <p:tags r:id="rId36"/>
              </p:custDataLst>
            </p:nvPr>
          </p:nvSpPr>
          <p:spPr bwMode="gray">
            <a:xfrm>
              <a:off x="126" y="2938"/>
              <a:ext cx="5988" cy="0"/>
            </a:xfrm>
            <a:prstGeom prst="line">
              <a:avLst/>
            </a:prstGeom>
            <a:noFill/>
            <a:ln w="9525">
              <a:solidFill>
                <a:srgbClr val="B2B2B2"/>
              </a:solidFill>
              <a:prstDash val="dash"/>
              <a:round/>
              <a:headEnd/>
              <a:tailEnd/>
            </a:ln>
          </p:spPr>
          <p:txBody>
            <a:bodyPr/>
            <a:lstStyle/>
            <a:p>
              <a:endParaRPr lang="en-US"/>
            </a:p>
          </p:txBody>
        </p:sp>
        <p:sp>
          <p:nvSpPr>
            <p:cNvPr id="152613" name="Line 21"/>
            <p:cNvSpPr>
              <a:spLocks noChangeShapeType="1"/>
            </p:cNvSpPr>
            <p:nvPr>
              <p:custDataLst>
                <p:tags r:id="rId37"/>
              </p:custDataLst>
            </p:nvPr>
          </p:nvSpPr>
          <p:spPr bwMode="gray">
            <a:xfrm>
              <a:off x="126" y="890"/>
              <a:ext cx="5988" cy="0"/>
            </a:xfrm>
            <a:prstGeom prst="line">
              <a:avLst/>
            </a:prstGeom>
            <a:noFill/>
            <a:ln w="9525">
              <a:solidFill>
                <a:srgbClr val="B2B2B2"/>
              </a:solidFill>
              <a:prstDash val="dash"/>
              <a:round/>
              <a:headEnd/>
              <a:tailEnd/>
            </a:ln>
          </p:spPr>
          <p:txBody>
            <a:bodyPr/>
            <a:lstStyle/>
            <a:p>
              <a:endParaRPr lang="en-US"/>
            </a:p>
          </p:txBody>
        </p:sp>
        <p:sp>
          <p:nvSpPr>
            <p:cNvPr id="152614" name="Line 22"/>
            <p:cNvSpPr>
              <a:spLocks noChangeShapeType="1"/>
            </p:cNvSpPr>
            <p:nvPr>
              <p:custDataLst>
                <p:tags r:id="rId38"/>
              </p:custDataLst>
            </p:nvPr>
          </p:nvSpPr>
          <p:spPr bwMode="gray">
            <a:xfrm>
              <a:off x="126" y="3067"/>
              <a:ext cx="5988" cy="0"/>
            </a:xfrm>
            <a:prstGeom prst="line">
              <a:avLst/>
            </a:prstGeom>
            <a:noFill/>
            <a:ln w="9525">
              <a:solidFill>
                <a:srgbClr val="B2B2B2"/>
              </a:solidFill>
              <a:prstDash val="dash"/>
              <a:round/>
              <a:headEnd/>
              <a:tailEnd/>
            </a:ln>
          </p:spPr>
          <p:txBody>
            <a:bodyPr/>
            <a:lstStyle/>
            <a:p>
              <a:endParaRPr lang="en-US"/>
            </a:p>
          </p:txBody>
        </p:sp>
      </p:grpSp>
      <p:grpSp>
        <p:nvGrpSpPr>
          <p:cNvPr id="152580" name="Group 23"/>
          <p:cNvGrpSpPr>
            <a:grpSpLocks/>
          </p:cNvGrpSpPr>
          <p:nvPr>
            <p:custDataLst>
              <p:tags r:id="rId4"/>
            </p:custDataLst>
          </p:nvPr>
        </p:nvGrpSpPr>
        <p:grpSpPr bwMode="auto">
          <a:xfrm>
            <a:off x="128588" y="5013325"/>
            <a:ext cx="9505950" cy="1223963"/>
            <a:chOff x="126" y="3158"/>
            <a:chExt cx="5988" cy="816"/>
          </a:xfrm>
        </p:grpSpPr>
        <p:sp>
          <p:nvSpPr>
            <p:cNvPr id="152590" name="Line 24"/>
            <p:cNvSpPr>
              <a:spLocks noChangeShapeType="1"/>
            </p:cNvSpPr>
            <p:nvPr>
              <p:custDataLst>
                <p:tags r:id="rId14"/>
              </p:custDataLst>
            </p:nvPr>
          </p:nvSpPr>
          <p:spPr bwMode="gray">
            <a:xfrm>
              <a:off x="126" y="3430"/>
              <a:ext cx="5988" cy="0"/>
            </a:xfrm>
            <a:prstGeom prst="line">
              <a:avLst/>
            </a:prstGeom>
            <a:noFill/>
            <a:ln w="9525">
              <a:solidFill>
                <a:srgbClr val="B2B2B2"/>
              </a:solidFill>
              <a:prstDash val="dash"/>
              <a:round/>
              <a:headEnd/>
              <a:tailEnd/>
            </a:ln>
          </p:spPr>
          <p:txBody>
            <a:bodyPr/>
            <a:lstStyle/>
            <a:p>
              <a:endParaRPr lang="en-US"/>
            </a:p>
          </p:txBody>
        </p:sp>
        <p:sp>
          <p:nvSpPr>
            <p:cNvPr id="152591" name="Line 25"/>
            <p:cNvSpPr>
              <a:spLocks noChangeShapeType="1"/>
            </p:cNvSpPr>
            <p:nvPr>
              <p:custDataLst>
                <p:tags r:id="rId15"/>
              </p:custDataLst>
            </p:nvPr>
          </p:nvSpPr>
          <p:spPr bwMode="gray">
            <a:xfrm>
              <a:off x="126" y="3566"/>
              <a:ext cx="5988" cy="0"/>
            </a:xfrm>
            <a:prstGeom prst="line">
              <a:avLst/>
            </a:prstGeom>
            <a:noFill/>
            <a:ln w="9525">
              <a:solidFill>
                <a:srgbClr val="B2B2B2"/>
              </a:solidFill>
              <a:prstDash val="dash"/>
              <a:round/>
              <a:headEnd/>
              <a:tailEnd/>
            </a:ln>
          </p:spPr>
          <p:txBody>
            <a:bodyPr/>
            <a:lstStyle/>
            <a:p>
              <a:endParaRPr lang="en-US"/>
            </a:p>
          </p:txBody>
        </p:sp>
        <p:sp>
          <p:nvSpPr>
            <p:cNvPr id="152592" name="Line 26"/>
            <p:cNvSpPr>
              <a:spLocks noChangeShapeType="1"/>
            </p:cNvSpPr>
            <p:nvPr>
              <p:custDataLst>
                <p:tags r:id="rId16"/>
              </p:custDataLst>
            </p:nvPr>
          </p:nvSpPr>
          <p:spPr bwMode="gray">
            <a:xfrm>
              <a:off x="126" y="3702"/>
              <a:ext cx="5988" cy="0"/>
            </a:xfrm>
            <a:prstGeom prst="line">
              <a:avLst/>
            </a:prstGeom>
            <a:noFill/>
            <a:ln w="9525">
              <a:solidFill>
                <a:srgbClr val="B2B2B2"/>
              </a:solidFill>
              <a:prstDash val="dash"/>
              <a:round/>
              <a:headEnd/>
              <a:tailEnd/>
            </a:ln>
          </p:spPr>
          <p:txBody>
            <a:bodyPr/>
            <a:lstStyle/>
            <a:p>
              <a:endParaRPr lang="en-US"/>
            </a:p>
          </p:txBody>
        </p:sp>
        <p:sp>
          <p:nvSpPr>
            <p:cNvPr id="152593" name="Line 27"/>
            <p:cNvSpPr>
              <a:spLocks noChangeShapeType="1"/>
            </p:cNvSpPr>
            <p:nvPr>
              <p:custDataLst>
                <p:tags r:id="rId17"/>
              </p:custDataLst>
            </p:nvPr>
          </p:nvSpPr>
          <p:spPr bwMode="gray">
            <a:xfrm>
              <a:off x="126" y="3838"/>
              <a:ext cx="5988" cy="0"/>
            </a:xfrm>
            <a:prstGeom prst="line">
              <a:avLst/>
            </a:prstGeom>
            <a:noFill/>
            <a:ln w="9525">
              <a:solidFill>
                <a:srgbClr val="B2B2B2"/>
              </a:solidFill>
              <a:prstDash val="dash"/>
              <a:round/>
              <a:headEnd/>
              <a:tailEnd/>
            </a:ln>
          </p:spPr>
          <p:txBody>
            <a:bodyPr/>
            <a:lstStyle/>
            <a:p>
              <a:endParaRPr lang="en-US"/>
            </a:p>
          </p:txBody>
        </p:sp>
        <p:sp>
          <p:nvSpPr>
            <p:cNvPr id="152594" name="Line 28"/>
            <p:cNvSpPr>
              <a:spLocks noChangeShapeType="1"/>
            </p:cNvSpPr>
            <p:nvPr>
              <p:custDataLst>
                <p:tags r:id="rId18"/>
              </p:custDataLst>
            </p:nvPr>
          </p:nvSpPr>
          <p:spPr bwMode="gray">
            <a:xfrm>
              <a:off x="126" y="3294"/>
              <a:ext cx="5988" cy="0"/>
            </a:xfrm>
            <a:prstGeom prst="line">
              <a:avLst/>
            </a:prstGeom>
            <a:noFill/>
            <a:ln w="9525">
              <a:solidFill>
                <a:srgbClr val="B2B2B2"/>
              </a:solidFill>
              <a:prstDash val="dash"/>
              <a:round/>
              <a:headEnd/>
              <a:tailEnd/>
            </a:ln>
          </p:spPr>
          <p:txBody>
            <a:bodyPr/>
            <a:lstStyle/>
            <a:p>
              <a:endParaRPr lang="en-US"/>
            </a:p>
          </p:txBody>
        </p:sp>
        <p:sp>
          <p:nvSpPr>
            <p:cNvPr id="152595" name="Line 29"/>
            <p:cNvSpPr>
              <a:spLocks noChangeShapeType="1"/>
            </p:cNvSpPr>
            <p:nvPr>
              <p:custDataLst>
                <p:tags r:id="rId19"/>
              </p:custDataLst>
            </p:nvPr>
          </p:nvSpPr>
          <p:spPr bwMode="gray">
            <a:xfrm>
              <a:off x="126" y="3158"/>
              <a:ext cx="5988" cy="0"/>
            </a:xfrm>
            <a:prstGeom prst="line">
              <a:avLst/>
            </a:prstGeom>
            <a:noFill/>
            <a:ln w="9525">
              <a:solidFill>
                <a:srgbClr val="B2B2B2"/>
              </a:solidFill>
              <a:prstDash val="dash"/>
              <a:round/>
              <a:headEnd/>
              <a:tailEnd/>
            </a:ln>
          </p:spPr>
          <p:txBody>
            <a:bodyPr/>
            <a:lstStyle/>
            <a:p>
              <a:endParaRPr lang="en-US"/>
            </a:p>
          </p:txBody>
        </p:sp>
        <p:sp>
          <p:nvSpPr>
            <p:cNvPr id="152596" name="Line 30"/>
            <p:cNvSpPr>
              <a:spLocks noChangeShapeType="1"/>
            </p:cNvSpPr>
            <p:nvPr>
              <p:custDataLst>
                <p:tags r:id="rId20"/>
              </p:custDataLst>
            </p:nvPr>
          </p:nvSpPr>
          <p:spPr bwMode="gray">
            <a:xfrm>
              <a:off x="126" y="3974"/>
              <a:ext cx="5988" cy="0"/>
            </a:xfrm>
            <a:prstGeom prst="line">
              <a:avLst/>
            </a:prstGeom>
            <a:noFill/>
            <a:ln w="9525">
              <a:solidFill>
                <a:srgbClr val="B2B2B2"/>
              </a:solidFill>
              <a:prstDash val="dash"/>
              <a:round/>
              <a:headEnd/>
              <a:tailEnd/>
            </a:ln>
          </p:spPr>
          <p:txBody>
            <a:bodyPr/>
            <a:lstStyle/>
            <a:p>
              <a:endParaRPr lang="en-US"/>
            </a:p>
          </p:txBody>
        </p:sp>
      </p:grpSp>
      <p:sp>
        <p:nvSpPr>
          <p:cNvPr id="152581" name="Rectangle 31"/>
          <p:cNvSpPr>
            <a:spLocks noChangeArrowheads="1"/>
          </p:cNvSpPr>
          <p:nvPr>
            <p:custDataLst>
              <p:tags r:id="rId5"/>
            </p:custDataLst>
          </p:nvPr>
        </p:nvSpPr>
        <p:spPr bwMode="gray">
          <a:xfrm>
            <a:off x="200025" y="1268413"/>
            <a:ext cx="9505950" cy="144462"/>
          </a:xfrm>
          <a:prstGeom prst="rect">
            <a:avLst/>
          </a:prstGeom>
          <a:solidFill>
            <a:srgbClr val="B2B2B2"/>
          </a:solidFill>
          <a:ln w="9525">
            <a:solidFill>
              <a:srgbClr val="B2B2B2"/>
            </a:solidFill>
            <a:miter lim="800000"/>
            <a:headEnd/>
            <a:tailEnd/>
          </a:ln>
        </p:spPr>
        <p:txBody>
          <a:bodyPr wrap="none" anchor="ctr"/>
          <a:lstStyle/>
          <a:p>
            <a:pPr algn="ctr"/>
            <a:endParaRPr lang="en-US" sz="1400">
              <a:latin typeface="Arial" charset="0"/>
              <a:cs typeface="Arial" charset="0"/>
            </a:endParaRPr>
          </a:p>
        </p:txBody>
      </p:sp>
      <p:sp>
        <p:nvSpPr>
          <p:cNvPr id="152582" name="Rectangle 32"/>
          <p:cNvSpPr>
            <a:spLocks noGrp="1" noChangeArrowheads="1"/>
          </p:cNvSpPr>
          <p:nvPr>
            <p:ph type="body" idx="4294967295"/>
            <p:custDataLst>
              <p:tags r:id="rId6"/>
            </p:custDataLst>
          </p:nvPr>
        </p:nvSpPr>
        <p:spPr bwMode="gray">
          <a:xfrm>
            <a:off x="200025" y="1414463"/>
            <a:ext cx="6624638" cy="3454400"/>
          </a:xfrm>
        </p:spPr>
        <p:txBody>
          <a:bodyPr lIns="36000" tIns="0" rIns="36000" bIns="36000"/>
          <a:lstStyle/>
          <a:p>
            <a:pPr marL="330200" indent="-330200" defTabSz="358775">
              <a:lnSpc>
                <a:spcPct val="90000"/>
              </a:lnSpc>
              <a:buFontTx/>
              <a:buNone/>
            </a:pPr>
            <a:r>
              <a:rPr lang="en-GB" sz="1100" u="sng" smtClean="0"/>
              <a:t>Actions</a:t>
            </a:r>
          </a:p>
          <a:p>
            <a:pPr marL="330200" indent="-330200" defTabSz="358775">
              <a:lnSpc>
                <a:spcPct val="110000"/>
              </a:lnSpc>
              <a:buFontTx/>
              <a:buNone/>
            </a:pPr>
            <a:r>
              <a:rPr lang="en-GB" sz="1100" smtClean="0"/>
              <a:t>1.1</a:t>
            </a:r>
            <a:r>
              <a:rPr lang="en-GB" sz="1100" smtClean="0">
                <a:solidFill>
                  <a:srgbClr val="00CC00"/>
                </a:solidFill>
              </a:rPr>
              <a:t>	</a:t>
            </a:r>
            <a:r>
              <a:rPr lang="en-GB" sz="1100" smtClean="0"/>
              <a:t>Implement reforms to the inspection and regulation of childcare and early years</a:t>
            </a:r>
          </a:p>
          <a:p>
            <a:pPr marL="330200" indent="-330200" defTabSz="358775">
              <a:lnSpc>
                <a:spcPct val="120000"/>
              </a:lnSpc>
              <a:buFontTx/>
              <a:buAutoNum type="romanLcPeriod"/>
            </a:pPr>
            <a:r>
              <a:rPr lang="en-GB" sz="1100" b="0" smtClean="0"/>
              <a:t>Reduce inspection and regulation and any other demands on childcare and early years providers as far as possible within current legal requirements and in line with government policy</a:t>
            </a:r>
          </a:p>
          <a:p>
            <a:pPr marL="330200" indent="-330200" defTabSz="358775">
              <a:lnSpc>
                <a:spcPct val="110000"/>
              </a:lnSpc>
              <a:buFontTx/>
              <a:buAutoNum type="romanLcPeriod"/>
            </a:pPr>
            <a:r>
              <a:rPr lang="en-GB" sz="1100" b="0" smtClean="0"/>
              <a:t>Introduce new inspection and regulatory frameworks for childcare and early years providers in line with new legislative requirements</a:t>
            </a:r>
          </a:p>
          <a:p>
            <a:pPr marL="330200" indent="-330200" defTabSz="358775">
              <a:lnSpc>
                <a:spcPct val="110000"/>
              </a:lnSpc>
              <a:buFontTx/>
              <a:buNone/>
            </a:pPr>
            <a:r>
              <a:rPr lang="en-GB" sz="1100" smtClean="0"/>
              <a:t>1.2 	Implement reforms to the inspection of schools</a:t>
            </a:r>
          </a:p>
          <a:p>
            <a:pPr marL="330200" indent="-330200" defTabSz="358775">
              <a:lnSpc>
                <a:spcPct val="110000"/>
              </a:lnSpc>
              <a:buFontTx/>
              <a:buAutoNum type="romanLcPeriod"/>
            </a:pPr>
            <a:r>
              <a:rPr lang="en-GB" sz="1100" b="0" smtClean="0"/>
              <a:t>Reduce inspection and any other demands on schools as far as possible within current legal requirements and in line with government policy</a:t>
            </a:r>
          </a:p>
          <a:p>
            <a:pPr marL="330200" indent="-330200" defTabSz="358775">
              <a:lnSpc>
                <a:spcPct val="110000"/>
              </a:lnSpc>
              <a:buFontTx/>
              <a:buAutoNum type="romanLcPeriod"/>
            </a:pPr>
            <a:r>
              <a:rPr lang="en-GB" sz="1100" b="0" smtClean="0"/>
              <a:t>Develop streamlined school inspection framework and guidance</a:t>
            </a:r>
          </a:p>
          <a:p>
            <a:pPr marL="330200" indent="-330200" defTabSz="358775">
              <a:buFontTx/>
              <a:buAutoNum type="romanLcPeriod"/>
            </a:pPr>
            <a:r>
              <a:rPr lang="en-GB" sz="1100" b="0" smtClean="0"/>
              <a:t>Publish new inspection framework for schools and put new system in place</a:t>
            </a:r>
          </a:p>
          <a:p>
            <a:pPr marL="330200" indent="-330200" defTabSz="358775">
              <a:lnSpc>
                <a:spcPct val="105000"/>
              </a:lnSpc>
              <a:buFontTx/>
              <a:buAutoNum type="romanLcPeriod"/>
            </a:pPr>
            <a:r>
              <a:rPr lang="en-GB" sz="1100" b="0" smtClean="0"/>
              <a:t>Revise inspection arrangements for the inspection of non-association independent schools in line with legislative requirements</a:t>
            </a:r>
          </a:p>
          <a:p>
            <a:pPr marL="330200" indent="-330200" defTabSz="358775">
              <a:lnSpc>
                <a:spcPct val="110000"/>
              </a:lnSpc>
              <a:buFontTx/>
              <a:buAutoNum type="romanLcPeriod"/>
            </a:pPr>
            <a:r>
              <a:rPr lang="en-GB" sz="1100" b="0" smtClean="0"/>
              <a:t>Introduce new inspection arrangements for the stand-alone inspection of boarding in non-association independent and maintained schools and residential special schools</a:t>
            </a:r>
          </a:p>
          <a:p>
            <a:pPr marL="795338" lvl="1" defTabSz="358775">
              <a:lnSpc>
                <a:spcPct val="110000"/>
              </a:lnSpc>
              <a:spcBef>
                <a:spcPct val="0"/>
              </a:spcBef>
            </a:pPr>
            <a:endParaRPr lang="en-GB" sz="1100" smtClean="0"/>
          </a:p>
        </p:txBody>
      </p:sp>
      <p:sp>
        <p:nvSpPr>
          <p:cNvPr id="152583" name="Rectangle 33"/>
          <p:cNvSpPr>
            <a:spLocks noChangeArrowheads="1"/>
          </p:cNvSpPr>
          <p:nvPr>
            <p:custDataLst>
              <p:tags r:id="rId7"/>
            </p:custDataLst>
          </p:nvPr>
        </p:nvSpPr>
        <p:spPr bwMode="gray">
          <a:xfrm>
            <a:off x="4089400" y="404813"/>
            <a:ext cx="5622925" cy="863600"/>
          </a:xfrm>
          <a:prstGeom prst="rect">
            <a:avLst/>
          </a:prstGeom>
          <a:noFill/>
          <a:ln w="9525" algn="ctr">
            <a:solidFill>
              <a:srgbClr val="B2B2B2"/>
            </a:solidFill>
            <a:miter lim="800000"/>
            <a:headEnd/>
            <a:tailEnd/>
          </a:ln>
        </p:spPr>
        <p:txBody>
          <a:bodyPr lIns="36000" tIns="36000" rIns="36000" bIns="36000"/>
          <a:lstStyle/>
          <a:p>
            <a:pPr eaLnBrk="0" hangingPunct="0">
              <a:spcBef>
                <a:spcPct val="20000"/>
              </a:spcBef>
            </a:pPr>
            <a:r>
              <a:rPr lang="en-GB" sz="1400" i="1">
                <a:solidFill>
                  <a:srgbClr val="292929"/>
                </a:solidFill>
              </a:rPr>
              <a:t>Providing sharper, more intelligent accountability that focuses on underperformance and drives fairness for communities and those using services</a:t>
            </a:r>
          </a:p>
          <a:p>
            <a:pPr eaLnBrk="0" hangingPunct="0">
              <a:spcBef>
                <a:spcPct val="20000"/>
              </a:spcBef>
            </a:pPr>
            <a:endParaRPr lang="en-GB" sz="1400" i="1">
              <a:cs typeface="Arial" charset="0"/>
            </a:endParaRPr>
          </a:p>
          <a:p>
            <a:pPr>
              <a:spcBef>
                <a:spcPct val="20000"/>
              </a:spcBef>
              <a:buClr>
                <a:schemeClr val="tx1"/>
              </a:buClr>
            </a:pPr>
            <a:endParaRPr lang="en-GB" sz="1200" i="1">
              <a:cs typeface="Arial" charset="0"/>
            </a:endParaRPr>
          </a:p>
        </p:txBody>
      </p:sp>
      <p:sp>
        <p:nvSpPr>
          <p:cNvPr id="152584" name="Rectangle 34"/>
          <p:cNvSpPr>
            <a:spLocks noChangeArrowheads="1"/>
          </p:cNvSpPr>
          <p:nvPr>
            <p:custDataLst>
              <p:tags r:id="rId8"/>
            </p:custDataLst>
          </p:nvPr>
        </p:nvSpPr>
        <p:spPr bwMode="gray">
          <a:xfrm>
            <a:off x="7040563" y="1412875"/>
            <a:ext cx="2665412" cy="3455988"/>
          </a:xfrm>
          <a:prstGeom prst="rect">
            <a:avLst/>
          </a:prstGeom>
          <a:noFill/>
          <a:ln w="9525" algn="ctr">
            <a:solidFill>
              <a:srgbClr val="B2B2B2"/>
            </a:solidFill>
            <a:miter lim="800000"/>
            <a:headEnd/>
            <a:tailEnd/>
          </a:ln>
        </p:spPr>
        <p:txBody>
          <a:bodyPr lIns="36000" tIns="0" rIns="36000" bIns="36000"/>
          <a:lstStyle/>
          <a:p>
            <a:pPr marL="342900" indent="-342900" defTabSz="627063">
              <a:lnSpc>
                <a:spcPct val="110000"/>
              </a:lnSpc>
            </a:pPr>
            <a:r>
              <a:rPr lang="en-GB" sz="1200" b="1" u="sng">
                <a:latin typeface="Arial" charset="0"/>
                <a:ea typeface="ヒラギノ角ゴ ProN W3"/>
                <a:cs typeface="Arial" charset="0"/>
              </a:rPr>
              <a:t>Start		End  		</a:t>
            </a:r>
          </a:p>
          <a:p>
            <a:pPr marL="342900" indent="-342900" defTabSz="627063">
              <a:lnSpc>
                <a:spcPct val="110000"/>
              </a:lnSpc>
            </a:pPr>
            <a:endParaRPr lang="en-GB" sz="1200">
              <a:latin typeface="Arial" charset="0"/>
              <a:ea typeface="ヒラギノ角ゴ ProN W3"/>
              <a:cs typeface="Arial" charset="0"/>
            </a:endParaRPr>
          </a:p>
          <a:p>
            <a:pPr marL="342900" indent="-342900" defTabSz="627063">
              <a:lnSpc>
                <a:spcPct val="120000"/>
              </a:lnSpc>
            </a:pPr>
            <a:r>
              <a:rPr lang="en-GB" sz="1100">
                <a:solidFill>
                  <a:srgbClr val="292929"/>
                </a:solidFill>
                <a:ea typeface="ヒラギノ角ゴ ProN W3"/>
                <a:cs typeface="Arial" charset="0"/>
              </a:rPr>
              <a:t>Oct 2010	Sept 2012</a:t>
            </a:r>
          </a:p>
          <a:p>
            <a:pPr marL="342900" indent="-342900" defTabSz="627063">
              <a:lnSpc>
                <a:spcPct val="120000"/>
              </a:lnSpc>
            </a:pPr>
            <a:endParaRPr lang="en-GB" sz="1100">
              <a:solidFill>
                <a:srgbClr val="292929"/>
              </a:solidFill>
              <a:ea typeface="ヒラギノ角ゴ ProN W3"/>
              <a:cs typeface="Arial" charset="0"/>
            </a:endParaRPr>
          </a:p>
          <a:p>
            <a:pPr marL="342900" indent="-342900" defTabSz="627063">
              <a:lnSpc>
                <a:spcPct val="110000"/>
              </a:lnSpc>
            </a:pPr>
            <a:endParaRPr lang="en-GB" sz="1600">
              <a:solidFill>
                <a:srgbClr val="292929"/>
              </a:solidFill>
              <a:ea typeface="ヒラギノ角ゴ ProN W3"/>
              <a:cs typeface="Arial" charset="0"/>
            </a:endParaRPr>
          </a:p>
          <a:p>
            <a:pPr marL="342900" indent="-342900" defTabSz="627063">
              <a:lnSpc>
                <a:spcPct val="105000"/>
              </a:lnSpc>
            </a:pPr>
            <a:r>
              <a:rPr lang="en-GB" sz="1100">
                <a:solidFill>
                  <a:srgbClr val="292929"/>
                </a:solidFill>
                <a:ea typeface="ヒラギノ角ゴ ProN W3"/>
                <a:cs typeface="Arial" charset="0"/>
              </a:rPr>
              <a:t>Sept 2012	Sept 2012</a:t>
            </a:r>
          </a:p>
          <a:p>
            <a:pPr marL="342900" indent="-342900" defTabSz="627063">
              <a:lnSpc>
                <a:spcPct val="110000"/>
              </a:lnSpc>
            </a:pPr>
            <a:endParaRPr lang="en-GB" sz="1600">
              <a:solidFill>
                <a:srgbClr val="292929"/>
              </a:solidFill>
              <a:ea typeface="ヒラギノ角ゴ ProN W3"/>
              <a:cs typeface="Arial" charset="0"/>
            </a:endParaRPr>
          </a:p>
          <a:p>
            <a:pPr marL="342900" indent="-342900" defTabSz="627063"/>
            <a:endParaRPr lang="en-GB" sz="1100">
              <a:solidFill>
                <a:srgbClr val="292929"/>
              </a:solidFill>
              <a:ea typeface="ヒラギノ角ゴ ProN W3"/>
              <a:cs typeface="Arial" charset="0"/>
            </a:endParaRPr>
          </a:p>
          <a:p>
            <a:pPr marL="342900" indent="-342900" defTabSz="627063"/>
            <a:r>
              <a:rPr lang="en-GB" sz="1100">
                <a:solidFill>
                  <a:srgbClr val="292929"/>
                </a:solidFill>
                <a:ea typeface="ヒラギノ角ゴ ProN W3"/>
                <a:cs typeface="Arial" charset="0"/>
              </a:rPr>
              <a:t>Oct 2010	Dec 2011	</a:t>
            </a:r>
          </a:p>
          <a:p>
            <a:pPr marL="342900" indent="-342900" defTabSz="627063">
              <a:lnSpc>
                <a:spcPct val="110000"/>
              </a:lnSpc>
            </a:pPr>
            <a:endParaRPr lang="en-GB" sz="1100">
              <a:solidFill>
                <a:srgbClr val="292929"/>
              </a:solidFill>
              <a:ea typeface="ヒラギノ角ゴ ProN W3"/>
              <a:cs typeface="Arial" charset="0"/>
            </a:endParaRPr>
          </a:p>
          <a:p>
            <a:pPr marL="342900" indent="-342900" defTabSz="627063">
              <a:lnSpc>
                <a:spcPct val="115000"/>
              </a:lnSpc>
            </a:pPr>
            <a:r>
              <a:rPr lang="en-GB" sz="1100">
                <a:solidFill>
                  <a:srgbClr val="292929"/>
                </a:solidFill>
                <a:ea typeface="ヒラギノ角ゴ ProN W3"/>
                <a:cs typeface="Arial" charset="0"/>
              </a:rPr>
              <a:t>Nov 2010	Jun 2011</a:t>
            </a:r>
          </a:p>
          <a:p>
            <a:pPr marL="342900" indent="-342900" defTabSz="627063">
              <a:lnSpc>
                <a:spcPct val="110000"/>
              </a:lnSpc>
            </a:pPr>
            <a:r>
              <a:rPr lang="en-GB" sz="1100">
                <a:solidFill>
                  <a:srgbClr val="292929"/>
                </a:solidFill>
                <a:ea typeface="ヒラギノ角ゴ ProN W3"/>
                <a:cs typeface="Arial" charset="0"/>
              </a:rPr>
              <a:t>Jul 2011		Dec 2011</a:t>
            </a:r>
          </a:p>
          <a:p>
            <a:pPr marL="342900" indent="-342900" defTabSz="627063">
              <a:lnSpc>
                <a:spcPct val="145000"/>
              </a:lnSpc>
            </a:pPr>
            <a:r>
              <a:rPr lang="en-GB" sz="1100">
                <a:ea typeface="ヒラギノ角ゴ ProN W3"/>
                <a:cs typeface="Arial" charset="0"/>
              </a:rPr>
              <a:t>Oct 2010	Jan 2012	</a:t>
            </a:r>
          </a:p>
          <a:p>
            <a:pPr marL="342900" indent="-342900" defTabSz="627063">
              <a:lnSpc>
                <a:spcPct val="110000"/>
              </a:lnSpc>
            </a:pPr>
            <a:endParaRPr lang="en-GB" sz="1100">
              <a:ea typeface="ヒラギノ角ゴ ProN W3"/>
              <a:cs typeface="Arial" charset="0"/>
            </a:endParaRPr>
          </a:p>
          <a:p>
            <a:pPr marL="342900" indent="-342900" defTabSz="627063">
              <a:lnSpc>
                <a:spcPct val="125000"/>
              </a:lnSpc>
            </a:pPr>
            <a:r>
              <a:rPr lang="en-GB" sz="1100">
                <a:ea typeface="ヒラギノ角ゴ ProN W3"/>
                <a:cs typeface="Arial" charset="0"/>
              </a:rPr>
              <a:t>Oct 2010	Sept 2011</a:t>
            </a:r>
            <a:r>
              <a:rPr lang="en-GB" sz="1200">
                <a:ea typeface="ヒラギノ角ゴ ProN W3"/>
                <a:cs typeface="Arial" charset="0"/>
              </a:rPr>
              <a:t>	</a:t>
            </a:r>
            <a:endParaRPr lang="en-GB" sz="1100">
              <a:ea typeface="ヒラギノ角ゴ ProN W3"/>
              <a:cs typeface="Arial" charset="0"/>
            </a:endParaRPr>
          </a:p>
          <a:p>
            <a:pPr marL="342900" indent="-342900" defTabSz="627063">
              <a:lnSpc>
                <a:spcPct val="110000"/>
              </a:lnSpc>
            </a:pPr>
            <a:endParaRPr lang="en-GB" sz="1200">
              <a:ea typeface="ヒラギノ角ゴ ProN W3"/>
              <a:cs typeface="Arial" charset="0"/>
            </a:endParaRPr>
          </a:p>
        </p:txBody>
      </p:sp>
      <p:sp>
        <p:nvSpPr>
          <p:cNvPr id="152585" name="Rectangle 35"/>
          <p:cNvSpPr>
            <a:spLocks noGrp="1" noChangeArrowheads="1"/>
          </p:cNvSpPr>
          <p:nvPr>
            <p:ph type="title" idx="4294967295"/>
            <p:custDataLst>
              <p:tags r:id="rId9"/>
            </p:custDataLst>
          </p:nvPr>
        </p:nvSpPr>
        <p:spPr bwMode="gray">
          <a:xfrm>
            <a:off x="200025" y="404813"/>
            <a:ext cx="3762375" cy="863600"/>
          </a:xfrm>
          <a:ln algn="ctr"/>
        </p:spPr>
        <p:txBody>
          <a:bodyPr lIns="36000" tIns="36000" rIns="36000" bIns="36000" anchor="t"/>
          <a:lstStyle/>
          <a:p>
            <a:pPr eaLnBrk="1" hangingPunct="1">
              <a:lnSpc>
                <a:spcPct val="110000"/>
              </a:lnSpc>
            </a:pPr>
            <a:r>
              <a:rPr lang="en-GB" sz="1800" smtClean="0">
                <a:ea typeface="ヒラギノ角ゴ ProN W3"/>
                <a:cs typeface="ヒラギノ角ゴ ProN W3"/>
              </a:rPr>
              <a:t>1. </a:t>
            </a:r>
            <a:r>
              <a:rPr lang="en-GB" sz="2000" smtClean="0"/>
              <a:t>Better inspection and        regulation (1/2)</a:t>
            </a:r>
            <a:r>
              <a:rPr lang="en-GB" sz="2000" smtClean="0">
                <a:ea typeface="ヒラギノ角ゴ ProN W3"/>
                <a:cs typeface="ヒラギノ角ゴ ProN W3"/>
              </a:rPr>
              <a:t> </a:t>
            </a:r>
          </a:p>
        </p:txBody>
      </p:sp>
      <p:sp>
        <p:nvSpPr>
          <p:cNvPr id="152586" name="Rectangle 36"/>
          <p:cNvSpPr>
            <a:spLocks noChangeArrowheads="1"/>
          </p:cNvSpPr>
          <p:nvPr>
            <p:custDataLst>
              <p:tags r:id="rId10"/>
            </p:custDataLst>
          </p:nvPr>
        </p:nvSpPr>
        <p:spPr bwMode="gray">
          <a:xfrm>
            <a:off x="200025" y="5011738"/>
            <a:ext cx="6624638" cy="1225550"/>
          </a:xfrm>
          <a:prstGeom prst="rect">
            <a:avLst/>
          </a:prstGeom>
          <a:noFill/>
          <a:ln w="9525" algn="ctr">
            <a:solidFill>
              <a:srgbClr val="B2B2B2"/>
            </a:solidFill>
            <a:miter lim="800000"/>
            <a:headEnd/>
            <a:tailEnd/>
          </a:ln>
        </p:spPr>
        <p:txBody>
          <a:bodyPr lIns="36000" tIns="0" rIns="36000" bIns="36000"/>
          <a:lstStyle/>
          <a:p>
            <a:pPr marL="342900" indent="-342900" defTabSz="358775">
              <a:lnSpc>
                <a:spcPct val="110000"/>
              </a:lnSpc>
            </a:pPr>
            <a:r>
              <a:rPr lang="en-GB" sz="1200" b="1" u="sng">
                <a:latin typeface="Arial" charset="0"/>
                <a:ea typeface="ヒラギノ角ゴ ProN W3"/>
                <a:cs typeface="Arial" charset="0"/>
              </a:rPr>
              <a:t>MILESTONES</a:t>
            </a:r>
          </a:p>
          <a:p>
            <a:pPr marL="342900" indent="-342900" defTabSz="358775">
              <a:lnSpc>
                <a:spcPct val="110000"/>
              </a:lnSpc>
            </a:pPr>
            <a:r>
              <a:rPr lang="en-GB" sz="1200">
                <a:ea typeface="ヒラギノ角ゴ ProN W3"/>
                <a:cs typeface="Arial" charset="0"/>
              </a:rPr>
              <a:t>			A.	New Early Years Framework in place</a:t>
            </a:r>
          </a:p>
          <a:p>
            <a:pPr marL="342900" indent="-342900" defTabSz="358775">
              <a:lnSpc>
                <a:spcPct val="115000"/>
              </a:lnSpc>
            </a:pPr>
            <a:r>
              <a:rPr lang="en-GB" sz="1200">
                <a:ea typeface="ヒラギノ角ゴ ProN W3"/>
                <a:cs typeface="Arial" charset="0"/>
              </a:rPr>
              <a:t>			B.	Legislation introduced to reform school inspection</a:t>
            </a:r>
          </a:p>
          <a:p>
            <a:pPr marL="701675" lvl="1" indent="-342900" defTabSz="358775">
              <a:lnSpc>
                <a:spcPct val="110000"/>
              </a:lnSpc>
              <a:buClr>
                <a:schemeClr val="tx1"/>
              </a:buClr>
              <a:buFontTx/>
              <a:buAutoNum type="alphaUcPeriod"/>
            </a:pPr>
            <a:endParaRPr lang="en-GB" sz="1200">
              <a:latin typeface="Arial" charset="0"/>
              <a:ea typeface="ヒラギノ角ゴ ProN W3"/>
              <a:cs typeface="Arial Unicode MS" pitchFamily="34" charset="-128"/>
            </a:endParaRPr>
          </a:p>
        </p:txBody>
      </p:sp>
      <p:sp>
        <p:nvSpPr>
          <p:cNvPr id="152587" name="Rectangle 37"/>
          <p:cNvSpPr>
            <a:spLocks noChangeArrowheads="1"/>
          </p:cNvSpPr>
          <p:nvPr>
            <p:custDataLst>
              <p:tags r:id="rId11"/>
            </p:custDataLst>
          </p:nvPr>
        </p:nvSpPr>
        <p:spPr bwMode="gray">
          <a:xfrm>
            <a:off x="200025" y="4868863"/>
            <a:ext cx="9505950" cy="144462"/>
          </a:xfrm>
          <a:prstGeom prst="rect">
            <a:avLst/>
          </a:prstGeom>
          <a:solidFill>
            <a:srgbClr val="B2B2B2"/>
          </a:solidFill>
          <a:ln w="9525">
            <a:solidFill>
              <a:srgbClr val="B2B2B2"/>
            </a:solidFill>
            <a:miter lim="800000"/>
            <a:headEnd/>
            <a:tailEnd/>
          </a:ln>
        </p:spPr>
        <p:txBody>
          <a:bodyPr wrap="none" anchor="ctr"/>
          <a:lstStyle/>
          <a:p>
            <a:pPr algn="ctr"/>
            <a:endParaRPr lang="en-US" sz="1400">
              <a:latin typeface="Arial" charset="0"/>
              <a:cs typeface="Arial" charset="0"/>
            </a:endParaRPr>
          </a:p>
        </p:txBody>
      </p:sp>
      <p:sp>
        <p:nvSpPr>
          <p:cNvPr id="152588" name="Rectangle 38"/>
          <p:cNvSpPr>
            <a:spLocks noChangeArrowheads="1"/>
          </p:cNvSpPr>
          <p:nvPr>
            <p:custDataLst>
              <p:tags r:id="rId12"/>
            </p:custDataLst>
          </p:nvPr>
        </p:nvSpPr>
        <p:spPr bwMode="gray">
          <a:xfrm>
            <a:off x="7040563" y="5011738"/>
            <a:ext cx="2665412" cy="1225550"/>
          </a:xfrm>
          <a:prstGeom prst="rect">
            <a:avLst/>
          </a:prstGeom>
          <a:noFill/>
          <a:ln w="9525" algn="ctr">
            <a:solidFill>
              <a:srgbClr val="B2B2B2"/>
            </a:solidFill>
            <a:miter lim="800000"/>
            <a:headEnd/>
            <a:tailEnd/>
          </a:ln>
        </p:spPr>
        <p:txBody>
          <a:bodyPr lIns="36000" tIns="0" rIns="36000" bIns="36000"/>
          <a:lstStyle/>
          <a:p>
            <a:pPr defTabSz="627063">
              <a:lnSpc>
                <a:spcPct val="110000"/>
              </a:lnSpc>
            </a:pPr>
            <a:endParaRPr lang="en-GB" sz="1200">
              <a:latin typeface="Arial" charset="0"/>
              <a:ea typeface="ヒラギノ角ゴ ProN W3"/>
              <a:cs typeface="Arial" charset="0"/>
            </a:endParaRPr>
          </a:p>
          <a:p>
            <a:pPr defTabSz="627063">
              <a:lnSpc>
                <a:spcPct val="110000"/>
              </a:lnSpc>
            </a:pPr>
            <a:r>
              <a:rPr lang="en-GB" sz="1200">
                <a:ea typeface="ヒラギノ角ゴ ProN W3"/>
                <a:cs typeface="Arial" charset="0"/>
              </a:rPr>
              <a:t>Sept 2012</a:t>
            </a:r>
          </a:p>
          <a:p>
            <a:pPr defTabSz="627063">
              <a:lnSpc>
                <a:spcPct val="115000"/>
              </a:lnSpc>
            </a:pPr>
            <a:r>
              <a:rPr lang="en-GB" sz="1200">
                <a:ea typeface="ヒラギノ角ゴ ProN W3"/>
                <a:cs typeface="Arial" charset="0"/>
              </a:rPr>
              <a:t>Jan 2011</a:t>
            </a:r>
          </a:p>
        </p:txBody>
      </p:sp>
      <p:sp>
        <p:nvSpPr>
          <p:cNvPr id="152589" name="Rectangle 39"/>
          <p:cNvSpPr>
            <a:spLocks noChangeArrowheads="1"/>
          </p:cNvSpPr>
          <p:nvPr>
            <p:custDataLst>
              <p:tags r:id="rId13"/>
            </p:custDataLst>
          </p:nvPr>
        </p:nvSpPr>
        <p:spPr bwMode="gray">
          <a:xfrm>
            <a:off x="200025" y="6237288"/>
            <a:ext cx="9505950" cy="144462"/>
          </a:xfrm>
          <a:prstGeom prst="rect">
            <a:avLst/>
          </a:prstGeom>
          <a:solidFill>
            <a:srgbClr val="B2B2B2"/>
          </a:solidFill>
          <a:ln w="9525" algn="ctr">
            <a:solidFill>
              <a:srgbClr val="B2B2B2"/>
            </a:solidFill>
            <a:miter lim="800000"/>
            <a:headEnd/>
            <a:tailEnd/>
          </a:ln>
        </p:spPr>
        <p:txBody>
          <a:bodyPr wrap="none" anchor="ctr"/>
          <a:lstStyle/>
          <a:p>
            <a:pPr algn="ctr"/>
            <a:endParaRPr lang="en-US" sz="140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54626" name="Rectangle 2" hidden="1"/>
          <p:cNvGraphicFramePr>
            <a:graphicFrameLocks/>
          </p:cNvGraphicFramePr>
          <p:nvPr>
            <p:custDataLst>
              <p:tags r:id="rId2"/>
            </p:custDataLst>
          </p:nvPr>
        </p:nvGraphicFramePr>
        <p:xfrm>
          <a:off x="-6350" y="0"/>
          <a:ext cx="171450" cy="158750"/>
        </p:xfrm>
        <a:graphic>
          <a:graphicData uri="http://schemas.openxmlformats.org/presentationml/2006/ole">
            <p:oleObj spid="_x0000_s154626" r:id="rId41" imgW="0" imgH="0" progId="">
              <p:embed/>
            </p:oleObj>
          </a:graphicData>
        </a:graphic>
      </p:graphicFrame>
      <p:grpSp>
        <p:nvGrpSpPr>
          <p:cNvPr id="154627" name="Group 4"/>
          <p:cNvGrpSpPr>
            <a:grpSpLocks/>
          </p:cNvGrpSpPr>
          <p:nvPr>
            <p:custDataLst>
              <p:tags r:id="rId3"/>
            </p:custDataLst>
          </p:nvPr>
        </p:nvGrpSpPr>
        <p:grpSpPr bwMode="auto">
          <a:xfrm>
            <a:off x="200025" y="1412875"/>
            <a:ext cx="9505950" cy="3455988"/>
            <a:chOff x="126" y="890"/>
            <a:chExt cx="5988" cy="2177"/>
          </a:xfrm>
        </p:grpSpPr>
        <p:sp>
          <p:nvSpPr>
            <p:cNvPr id="154645" name="Line 5"/>
            <p:cNvSpPr>
              <a:spLocks noChangeShapeType="1"/>
            </p:cNvSpPr>
            <p:nvPr>
              <p:custDataLst>
                <p:tags r:id="rId21"/>
              </p:custDataLst>
            </p:nvPr>
          </p:nvSpPr>
          <p:spPr bwMode="gray">
            <a:xfrm>
              <a:off x="126" y="1018"/>
              <a:ext cx="5988" cy="0"/>
            </a:xfrm>
            <a:prstGeom prst="line">
              <a:avLst/>
            </a:prstGeom>
            <a:noFill/>
            <a:ln w="9525">
              <a:solidFill>
                <a:srgbClr val="B2B2B2"/>
              </a:solidFill>
              <a:prstDash val="dash"/>
              <a:round/>
              <a:headEnd/>
              <a:tailEnd/>
            </a:ln>
          </p:spPr>
          <p:txBody>
            <a:bodyPr/>
            <a:lstStyle/>
            <a:p>
              <a:endParaRPr lang="en-US"/>
            </a:p>
          </p:txBody>
        </p:sp>
        <p:sp>
          <p:nvSpPr>
            <p:cNvPr id="154646" name="Line 6"/>
            <p:cNvSpPr>
              <a:spLocks noChangeShapeType="1"/>
            </p:cNvSpPr>
            <p:nvPr>
              <p:custDataLst>
                <p:tags r:id="rId22"/>
              </p:custDataLst>
            </p:nvPr>
          </p:nvSpPr>
          <p:spPr bwMode="gray">
            <a:xfrm>
              <a:off x="126" y="1146"/>
              <a:ext cx="5988" cy="0"/>
            </a:xfrm>
            <a:prstGeom prst="line">
              <a:avLst/>
            </a:prstGeom>
            <a:noFill/>
            <a:ln w="9525">
              <a:solidFill>
                <a:srgbClr val="B2B2B2"/>
              </a:solidFill>
              <a:prstDash val="dash"/>
              <a:round/>
              <a:headEnd/>
              <a:tailEnd/>
            </a:ln>
          </p:spPr>
          <p:txBody>
            <a:bodyPr/>
            <a:lstStyle/>
            <a:p>
              <a:endParaRPr lang="en-US"/>
            </a:p>
          </p:txBody>
        </p:sp>
        <p:sp>
          <p:nvSpPr>
            <p:cNvPr id="154647" name="Line 7"/>
            <p:cNvSpPr>
              <a:spLocks noChangeShapeType="1"/>
            </p:cNvSpPr>
            <p:nvPr>
              <p:custDataLst>
                <p:tags r:id="rId23"/>
              </p:custDataLst>
            </p:nvPr>
          </p:nvSpPr>
          <p:spPr bwMode="gray">
            <a:xfrm>
              <a:off x="126" y="1274"/>
              <a:ext cx="5988" cy="0"/>
            </a:xfrm>
            <a:prstGeom prst="line">
              <a:avLst/>
            </a:prstGeom>
            <a:noFill/>
            <a:ln w="9525">
              <a:solidFill>
                <a:srgbClr val="B2B2B2"/>
              </a:solidFill>
              <a:prstDash val="dash"/>
              <a:round/>
              <a:headEnd/>
              <a:tailEnd/>
            </a:ln>
          </p:spPr>
          <p:txBody>
            <a:bodyPr/>
            <a:lstStyle/>
            <a:p>
              <a:endParaRPr lang="en-US"/>
            </a:p>
          </p:txBody>
        </p:sp>
        <p:sp>
          <p:nvSpPr>
            <p:cNvPr id="154648" name="Line 8"/>
            <p:cNvSpPr>
              <a:spLocks noChangeShapeType="1"/>
            </p:cNvSpPr>
            <p:nvPr>
              <p:custDataLst>
                <p:tags r:id="rId24"/>
              </p:custDataLst>
            </p:nvPr>
          </p:nvSpPr>
          <p:spPr bwMode="gray">
            <a:xfrm>
              <a:off x="126" y="1402"/>
              <a:ext cx="5988" cy="0"/>
            </a:xfrm>
            <a:prstGeom prst="line">
              <a:avLst/>
            </a:prstGeom>
            <a:noFill/>
            <a:ln w="9525">
              <a:solidFill>
                <a:srgbClr val="B2B2B2"/>
              </a:solidFill>
              <a:prstDash val="dash"/>
              <a:round/>
              <a:headEnd/>
              <a:tailEnd/>
            </a:ln>
          </p:spPr>
          <p:txBody>
            <a:bodyPr/>
            <a:lstStyle/>
            <a:p>
              <a:endParaRPr lang="en-US"/>
            </a:p>
          </p:txBody>
        </p:sp>
        <p:sp>
          <p:nvSpPr>
            <p:cNvPr id="154649" name="Line 9"/>
            <p:cNvSpPr>
              <a:spLocks noChangeShapeType="1"/>
            </p:cNvSpPr>
            <p:nvPr>
              <p:custDataLst>
                <p:tags r:id="rId25"/>
              </p:custDataLst>
            </p:nvPr>
          </p:nvSpPr>
          <p:spPr bwMode="gray">
            <a:xfrm>
              <a:off x="126" y="1658"/>
              <a:ext cx="5988" cy="0"/>
            </a:xfrm>
            <a:prstGeom prst="line">
              <a:avLst/>
            </a:prstGeom>
            <a:noFill/>
            <a:ln w="9525">
              <a:solidFill>
                <a:srgbClr val="B2B2B2"/>
              </a:solidFill>
              <a:prstDash val="dash"/>
              <a:round/>
              <a:headEnd/>
              <a:tailEnd/>
            </a:ln>
          </p:spPr>
          <p:txBody>
            <a:bodyPr/>
            <a:lstStyle/>
            <a:p>
              <a:endParaRPr lang="en-US"/>
            </a:p>
          </p:txBody>
        </p:sp>
        <p:sp>
          <p:nvSpPr>
            <p:cNvPr id="154650" name="Line 10"/>
            <p:cNvSpPr>
              <a:spLocks noChangeShapeType="1"/>
            </p:cNvSpPr>
            <p:nvPr>
              <p:custDataLst>
                <p:tags r:id="rId26"/>
              </p:custDataLst>
            </p:nvPr>
          </p:nvSpPr>
          <p:spPr bwMode="gray">
            <a:xfrm>
              <a:off x="126" y="1530"/>
              <a:ext cx="5988" cy="0"/>
            </a:xfrm>
            <a:prstGeom prst="line">
              <a:avLst/>
            </a:prstGeom>
            <a:noFill/>
            <a:ln w="9525">
              <a:solidFill>
                <a:srgbClr val="B2B2B2"/>
              </a:solidFill>
              <a:prstDash val="dash"/>
              <a:round/>
              <a:headEnd/>
              <a:tailEnd/>
            </a:ln>
          </p:spPr>
          <p:txBody>
            <a:bodyPr/>
            <a:lstStyle/>
            <a:p>
              <a:endParaRPr lang="en-US"/>
            </a:p>
          </p:txBody>
        </p:sp>
        <p:sp>
          <p:nvSpPr>
            <p:cNvPr id="154651" name="Line 11"/>
            <p:cNvSpPr>
              <a:spLocks noChangeShapeType="1"/>
            </p:cNvSpPr>
            <p:nvPr>
              <p:custDataLst>
                <p:tags r:id="rId27"/>
              </p:custDataLst>
            </p:nvPr>
          </p:nvSpPr>
          <p:spPr bwMode="gray">
            <a:xfrm>
              <a:off x="126" y="1786"/>
              <a:ext cx="5988" cy="0"/>
            </a:xfrm>
            <a:prstGeom prst="line">
              <a:avLst/>
            </a:prstGeom>
            <a:noFill/>
            <a:ln w="9525">
              <a:solidFill>
                <a:srgbClr val="B2B2B2"/>
              </a:solidFill>
              <a:prstDash val="dash"/>
              <a:round/>
              <a:headEnd/>
              <a:tailEnd/>
            </a:ln>
          </p:spPr>
          <p:txBody>
            <a:bodyPr/>
            <a:lstStyle/>
            <a:p>
              <a:endParaRPr lang="en-US"/>
            </a:p>
          </p:txBody>
        </p:sp>
        <p:sp>
          <p:nvSpPr>
            <p:cNvPr id="154652" name="Line 12"/>
            <p:cNvSpPr>
              <a:spLocks noChangeShapeType="1"/>
            </p:cNvSpPr>
            <p:nvPr>
              <p:custDataLst>
                <p:tags r:id="rId28"/>
              </p:custDataLst>
            </p:nvPr>
          </p:nvSpPr>
          <p:spPr bwMode="gray">
            <a:xfrm>
              <a:off x="126" y="1914"/>
              <a:ext cx="5988" cy="0"/>
            </a:xfrm>
            <a:prstGeom prst="line">
              <a:avLst/>
            </a:prstGeom>
            <a:noFill/>
            <a:ln w="9525">
              <a:solidFill>
                <a:srgbClr val="B2B2B2"/>
              </a:solidFill>
              <a:prstDash val="dash"/>
              <a:round/>
              <a:headEnd/>
              <a:tailEnd/>
            </a:ln>
          </p:spPr>
          <p:txBody>
            <a:bodyPr/>
            <a:lstStyle/>
            <a:p>
              <a:endParaRPr lang="en-US"/>
            </a:p>
          </p:txBody>
        </p:sp>
        <p:sp>
          <p:nvSpPr>
            <p:cNvPr id="154653" name="Line 13"/>
            <p:cNvSpPr>
              <a:spLocks noChangeShapeType="1"/>
            </p:cNvSpPr>
            <p:nvPr>
              <p:custDataLst>
                <p:tags r:id="rId29"/>
              </p:custDataLst>
            </p:nvPr>
          </p:nvSpPr>
          <p:spPr bwMode="gray">
            <a:xfrm>
              <a:off x="126" y="2042"/>
              <a:ext cx="5988" cy="0"/>
            </a:xfrm>
            <a:prstGeom prst="line">
              <a:avLst/>
            </a:prstGeom>
            <a:noFill/>
            <a:ln w="9525">
              <a:solidFill>
                <a:srgbClr val="B2B2B2"/>
              </a:solidFill>
              <a:prstDash val="dash"/>
              <a:round/>
              <a:headEnd/>
              <a:tailEnd/>
            </a:ln>
          </p:spPr>
          <p:txBody>
            <a:bodyPr/>
            <a:lstStyle/>
            <a:p>
              <a:endParaRPr lang="en-US"/>
            </a:p>
          </p:txBody>
        </p:sp>
        <p:sp>
          <p:nvSpPr>
            <p:cNvPr id="154654" name="Line 14"/>
            <p:cNvSpPr>
              <a:spLocks noChangeShapeType="1"/>
            </p:cNvSpPr>
            <p:nvPr>
              <p:custDataLst>
                <p:tags r:id="rId30"/>
              </p:custDataLst>
            </p:nvPr>
          </p:nvSpPr>
          <p:spPr bwMode="gray">
            <a:xfrm>
              <a:off x="126" y="2298"/>
              <a:ext cx="5988" cy="0"/>
            </a:xfrm>
            <a:prstGeom prst="line">
              <a:avLst/>
            </a:prstGeom>
            <a:noFill/>
            <a:ln w="9525">
              <a:solidFill>
                <a:srgbClr val="B2B2B2"/>
              </a:solidFill>
              <a:prstDash val="dash"/>
              <a:round/>
              <a:headEnd/>
              <a:tailEnd/>
            </a:ln>
          </p:spPr>
          <p:txBody>
            <a:bodyPr/>
            <a:lstStyle/>
            <a:p>
              <a:endParaRPr lang="en-US"/>
            </a:p>
          </p:txBody>
        </p:sp>
        <p:sp>
          <p:nvSpPr>
            <p:cNvPr id="154655" name="Line 15"/>
            <p:cNvSpPr>
              <a:spLocks noChangeShapeType="1"/>
            </p:cNvSpPr>
            <p:nvPr>
              <p:custDataLst>
                <p:tags r:id="rId31"/>
              </p:custDataLst>
            </p:nvPr>
          </p:nvSpPr>
          <p:spPr bwMode="gray">
            <a:xfrm>
              <a:off x="126" y="2170"/>
              <a:ext cx="5988" cy="0"/>
            </a:xfrm>
            <a:prstGeom prst="line">
              <a:avLst/>
            </a:prstGeom>
            <a:noFill/>
            <a:ln w="9525">
              <a:solidFill>
                <a:srgbClr val="B2B2B2"/>
              </a:solidFill>
              <a:prstDash val="dash"/>
              <a:round/>
              <a:headEnd/>
              <a:tailEnd/>
            </a:ln>
          </p:spPr>
          <p:txBody>
            <a:bodyPr/>
            <a:lstStyle/>
            <a:p>
              <a:endParaRPr lang="en-US"/>
            </a:p>
          </p:txBody>
        </p:sp>
        <p:sp>
          <p:nvSpPr>
            <p:cNvPr id="154656" name="Line 16"/>
            <p:cNvSpPr>
              <a:spLocks noChangeShapeType="1"/>
            </p:cNvSpPr>
            <p:nvPr>
              <p:custDataLst>
                <p:tags r:id="rId32"/>
              </p:custDataLst>
            </p:nvPr>
          </p:nvSpPr>
          <p:spPr bwMode="gray">
            <a:xfrm>
              <a:off x="126" y="2426"/>
              <a:ext cx="5988" cy="0"/>
            </a:xfrm>
            <a:prstGeom prst="line">
              <a:avLst/>
            </a:prstGeom>
            <a:noFill/>
            <a:ln w="9525">
              <a:solidFill>
                <a:srgbClr val="B2B2B2"/>
              </a:solidFill>
              <a:prstDash val="dash"/>
              <a:round/>
              <a:headEnd/>
              <a:tailEnd/>
            </a:ln>
          </p:spPr>
          <p:txBody>
            <a:bodyPr/>
            <a:lstStyle/>
            <a:p>
              <a:endParaRPr lang="en-US"/>
            </a:p>
          </p:txBody>
        </p:sp>
        <p:sp>
          <p:nvSpPr>
            <p:cNvPr id="154657" name="Line 17"/>
            <p:cNvSpPr>
              <a:spLocks noChangeShapeType="1"/>
            </p:cNvSpPr>
            <p:nvPr>
              <p:custDataLst>
                <p:tags r:id="rId33"/>
              </p:custDataLst>
            </p:nvPr>
          </p:nvSpPr>
          <p:spPr bwMode="gray">
            <a:xfrm>
              <a:off x="126" y="2554"/>
              <a:ext cx="5988" cy="0"/>
            </a:xfrm>
            <a:prstGeom prst="line">
              <a:avLst/>
            </a:prstGeom>
            <a:noFill/>
            <a:ln w="9525">
              <a:solidFill>
                <a:srgbClr val="B2B2B2"/>
              </a:solidFill>
              <a:prstDash val="dash"/>
              <a:round/>
              <a:headEnd/>
              <a:tailEnd/>
            </a:ln>
          </p:spPr>
          <p:txBody>
            <a:bodyPr/>
            <a:lstStyle/>
            <a:p>
              <a:endParaRPr lang="en-US"/>
            </a:p>
          </p:txBody>
        </p:sp>
        <p:sp>
          <p:nvSpPr>
            <p:cNvPr id="154658" name="Line 18"/>
            <p:cNvSpPr>
              <a:spLocks noChangeShapeType="1"/>
            </p:cNvSpPr>
            <p:nvPr>
              <p:custDataLst>
                <p:tags r:id="rId34"/>
              </p:custDataLst>
            </p:nvPr>
          </p:nvSpPr>
          <p:spPr bwMode="gray">
            <a:xfrm>
              <a:off x="126" y="2682"/>
              <a:ext cx="5988" cy="0"/>
            </a:xfrm>
            <a:prstGeom prst="line">
              <a:avLst/>
            </a:prstGeom>
            <a:noFill/>
            <a:ln w="9525">
              <a:solidFill>
                <a:srgbClr val="B2B2B2"/>
              </a:solidFill>
              <a:prstDash val="dash"/>
              <a:round/>
              <a:headEnd/>
              <a:tailEnd/>
            </a:ln>
          </p:spPr>
          <p:txBody>
            <a:bodyPr/>
            <a:lstStyle/>
            <a:p>
              <a:endParaRPr lang="en-US"/>
            </a:p>
          </p:txBody>
        </p:sp>
        <p:sp>
          <p:nvSpPr>
            <p:cNvPr id="154659" name="Line 19"/>
            <p:cNvSpPr>
              <a:spLocks noChangeShapeType="1"/>
            </p:cNvSpPr>
            <p:nvPr>
              <p:custDataLst>
                <p:tags r:id="rId35"/>
              </p:custDataLst>
            </p:nvPr>
          </p:nvSpPr>
          <p:spPr bwMode="gray">
            <a:xfrm>
              <a:off x="126" y="2810"/>
              <a:ext cx="5988" cy="0"/>
            </a:xfrm>
            <a:prstGeom prst="line">
              <a:avLst/>
            </a:prstGeom>
            <a:noFill/>
            <a:ln w="9525">
              <a:solidFill>
                <a:srgbClr val="B2B2B2"/>
              </a:solidFill>
              <a:prstDash val="dash"/>
              <a:round/>
              <a:headEnd/>
              <a:tailEnd/>
            </a:ln>
          </p:spPr>
          <p:txBody>
            <a:bodyPr/>
            <a:lstStyle/>
            <a:p>
              <a:endParaRPr lang="en-US"/>
            </a:p>
          </p:txBody>
        </p:sp>
        <p:sp>
          <p:nvSpPr>
            <p:cNvPr id="154660" name="Line 20"/>
            <p:cNvSpPr>
              <a:spLocks noChangeShapeType="1"/>
            </p:cNvSpPr>
            <p:nvPr>
              <p:custDataLst>
                <p:tags r:id="rId36"/>
              </p:custDataLst>
            </p:nvPr>
          </p:nvSpPr>
          <p:spPr bwMode="gray">
            <a:xfrm>
              <a:off x="126" y="2938"/>
              <a:ext cx="5988" cy="0"/>
            </a:xfrm>
            <a:prstGeom prst="line">
              <a:avLst/>
            </a:prstGeom>
            <a:noFill/>
            <a:ln w="9525">
              <a:solidFill>
                <a:srgbClr val="B2B2B2"/>
              </a:solidFill>
              <a:prstDash val="dash"/>
              <a:round/>
              <a:headEnd/>
              <a:tailEnd/>
            </a:ln>
          </p:spPr>
          <p:txBody>
            <a:bodyPr/>
            <a:lstStyle/>
            <a:p>
              <a:endParaRPr lang="en-US"/>
            </a:p>
          </p:txBody>
        </p:sp>
        <p:sp>
          <p:nvSpPr>
            <p:cNvPr id="154661" name="Line 21"/>
            <p:cNvSpPr>
              <a:spLocks noChangeShapeType="1"/>
            </p:cNvSpPr>
            <p:nvPr>
              <p:custDataLst>
                <p:tags r:id="rId37"/>
              </p:custDataLst>
            </p:nvPr>
          </p:nvSpPr>
          <p:spPr bwMode="gray">
            <a:xfrm>
              <a:off x="126" y="890"/>
              <a:ext cx="5988" cy="0"/>
            </a:xfrm>
            <a:prstGeom prst="line">
              <a:avLst/>
            </a:prstGeom>
            <a:noFill/>
            <a:ln w="9525">
              <a:solidFill>
                <a:srgbClr val="B2B2B2"/>
              </a:solidFill>
              <a:prstDash val="dash"/>
              <a:round/>
              <a:headEnd/>
              <a:tailEnd/>
            </a:ln>
          </p:spPr>
          <p:txBody>
            <a:bodyPr/>
            <a:lstStyle/>
            <a:p>
              <a:endParaRPr lang="en-US"/>
            </a:p>
          </p:txBody>
        </p:sp>
        <p:sp>
          <p:nvSpPr>
            <p:cNvPr id="154662" name="Line 22"/>
            <p:cNvSpPr>
              <a:spLocks noChangeShapeType="1"/>
            </p:cNvSpPr>
            <p:nvPr>
              <p:custDataLst>
                <p:tags r:id="rId38"/>
              </p:custDataLst>
            </p:nvPr>
          </p:nvSpPr>
          <p:spPr bwMode="gray">
            <a:xfrm>
              <a:off x="126" y="3067"/>
              <a:ext cx="5988" cy="0"/>
            </a:xfrm>
            <a:prstGeom prst="line">
              <a:avLst/>
            </a:prstGeom>
            <a:noFill/>
            <a:ln w="9525">
              <a:solidFill>
                <a:srgbClr val="B2B2B2"/>
              </a:solidFill>
              <a:prstDash val="dash"/>
              <a:round/>
              <a:headEnd/>
              <a:tailEnd/>
            </a:ln>
          </p:spPr>
          <p:txBody>
            <a:bodyPr/>
            <a:lstStyle/>
            <a:p>
              <a:endParaRPr lang="en-US"/>
            </a:p>
          </p:txBody>
        </p:sp>
      </p:grpSp>
      <p:grpSp>
        <p:nvGrpSpPr>
          <p:cNvPr id="154628" name="Group 23"/>
          <p:cNvGrpSpPr>
            <a:grpSpLocks/>
          </p:cNvGrpSpPr>
          <p:nvPr>
            <p:custDataLst>
              <p:tags r:id="rId4"/>
            </p:custDataLst>
          </p:nvPr>
        </p:nvGrpSpPr>
        <p:grpSpPr bwMode="auto">
          <a:xfrm>
            <a:off x="128588" y="5013325"/>
            <a:ext cx="9505950" cy="1223963"/>
            <a:chOff x="126" y="3158"/>
            <a:chExt cx="5988" cy="816"/>
          </a:xfrm>
        </p:grpSpPr>
        <p:sp>
          <p:nvSpPr>
            <p:cNvPr id="154638" name="Line 24"/>
            <p:cNvSpPr>
              <a:spLocks noChangeShapeType="1"/>
            </p:cNvSpPr>
            <p:nvPr>
              <p:custDataLst>
                <p:tags r:id="rId14"/>
              </p:custDataLst>
            </p:nvPr>
          </p:nvSpPr>
          <p:spPr bwMode="gray">
            <a:xfrm>
              <a:off x="126" y="3430"/>
              <a:ext cx="5988" cy="0"/>
            </a:xfrm>
            <a:prstGeom prst="line">
              <a:avLst/>
            </a:prstGeom>
            <a:noFill/>
            <a:ln w="9525">
              <a:solidFill>
                <a:srgbClr val="B2B2B2"/>
              </a:solidFill>
              <a:prstDash val="dash"/>
              <a:round/>
              <a:headEnd/>
              <a:tailEnd/>
            </a:ln>
          </p:spPr>
          <p:txBody>
            <a:bodyPr/>
            <a:lstStyle/>
            <a:p>
              <a:endParaRPr lang="en-US"/>
            </a:p>
          </p:txBody>
        </p:sp>
        <p:sp>
          <p:nvSpPr>
            <p:cNvPr id="154639" name="Line 25"/>
            <p:cNvSpPr>
              <a:spLocks noChangeShapeType="1"/>
            </p:cNvSpPr>
            <p:nvPr>
              <p:custDataLst>
                <p:tags r:id="rId15"/>
              </p:custDataLst>
            </p:nvPr>
          </p:nvSpPr>
          <p:spPr bwMode="gray">
            <a:xfrm>
              <a:off x="126" y="3566"/>
              <a:ext cx="5988" cy="0"/>
            </a:xfrm>
            <a:prstGeom prst="line">
              <a:avLst/>
            </a:prstGeom>
            <a:noFill/>
            <a:ln w="9525">
              <a:solidFill>
                <a:srgbClr val="B2B2B2"/>
              </a:solidFill>
              <a:prstDash val="dash"/>
              <a:round/>
              <a:headEnd/>
              <a:tailEnd/>
            </a:ln>
          </p:spPr>
          <p:txBody>
            <a:bodyPr/>
            <a:lstStyle/>
            <a:p>
              <a:endParaRPr lang="en-US"/>
            </a:p>
          </p:txBody>
        </p:sp>
        <p:sp>
          <p:nvSpPr>
            <p:cNvPr id="154640" name="Line 26"/>
            <p:cNvSpPr>
              <a:spLocks noChangeShapeType="1"/>
            </p:cNvSpPr>
            <p:nvPr>
              <p:custDataLst>
                <p:tags r:id="rId16"/>
              </p:custDataLst>
            </p:nvPr>
          </p:nvSpPr>
          <p:spPr bwMode="gray">
            <a:xfrm>
              <a:off x="126" y="3702"/>
              <a:ext cx="5988" cy="0"/>
            </a:xfrm>
            <a:prstGeom prst="line">
              <a:avLst/>
            </a:prstGeom>
            <a:noFill/>
            <a:ln w="9525">
              <a:solidFill>
                <a:srgbClr val="B2B2B2"/>
              </a:solidFill>
              <a:prstDash val="dash"/>
              <a:round/>
              <a:headEnd/>
              <a:tailEnd/>
            </a:ln>
          </p:spPr>
          <p:txBody>
            <a:bodyPr/>
            <a:lstStyle/>
            <a:p>
              <a:endParaRPr lang="en-US"/>
            </a:p>
          </p:txBody>
        </p:sp>
        <p:sp>
          <p:nvSpPr>
            <p:cNvPr id="154641" name="Line 27"/>
            <p:cNvSpPr>
              <a:spLocks noChangeShapeType="1"/>
            </p:cNvSpPr>
            <p:nvPr>
              <p:custDataLst>
                <p:tags r:id="rId17"/>
              </p:custDataLst>
            </p:nvPr>
          </p:nvSpPr>
          <p:spPr bwMode="gray">
            <a:xfrm>
              <a:off x="126" y="3838"/>
              <a:ext cx="5988" cy="0"/>
            </a:xfrm>
            <a:prstGeom prst="line">
              <a:avLst/>
            </a:prstGeom>
            <a:noFill/>
            <a:ln w="9525">
              <a:solidFill>
                <a:srgbClr val="B2B2B2"/>
              </a:solidFill>
              <a:prstDash val="dash"/>
              <a:round/>
              <a:headEnd/>
              <a:tailEnd/>
            </a:ln>
          </p:spPr>
          <p:txBody>
            <a:bodyPr/>
            <a:lstStyle/>
            <a:p>
              <a:endParaRPr lang="en-US"/>
            </a:p>
          </p:txBody>
        </p:sp>
        <p:sp>
          <p:nvSpPr>
            <p:cNvPr id="154642" name="Line 28"/>
            <p:cNvSpPr>
              <a:spLocks noChangeShapeType="1"/>
            </p:cNvSpPr>
            <p:nvPr>
              <p:custDataLst>
                <p:tags r:id="rId18"/>
              </p:custDataLst>
            </p:nvPr>
          </p:nvSpPr>
          <p:spPr bwMode="gray">
            <a:xfrm>
              <a:off x="126" y="3294"/>
              <a:ext cx="5988" cy="0"/>
            </a:xfrm>
            <a:prstGeom prst="line">
              <a:avLst/>
            </a:prstGeom>
            <a:noFill/>
            <a:ln w="9525">
              <a:solidFill>
                <a:srgbClr val="B2B2B2"/>
              </a:solidFill>
              <a:prstDash val="dash"/>
              <a:round/>
              <a:headEnd/>
              <a:tailEnd/>
            </a:ln>
          </p:spPr>
          <p:txBody>
            <a:bodyPr/>
            <a:lstStyle/>
            <a:p>
              <a:endParaRPr lang="en-US"/>
            </a:p>
          </p:txBody>
        </p:sp>
        <p:sp>
          <p:nvSpPr>
            <p:cNvPr id="154643" name="Line 29"/>
            <p:cNvSpPr>
              <a:spLocks noChangeShapeType="1"/>
            </p:cNvSpPr>
            <p:nvPr>
              <p:custDataLst>
                <p:tags r:id="rId19"/>
              </p:custDataLst>
            </p:nvPr>
          </p:nvSpPr>
          <p:spPr bwMode="gray">
            <a:xfrm>
              <a:off x="126" y="3158"/>
              <a:ext cx="5988" cy="0"/>
            </a:xfrm>
            <a:prstGeom prst="line">
              <a:avLst/>
            </a:prstGeom>
            <a:noFill/>
            <a:ln w="9525">
              <a:solidFill>
                <a:srgbClr val="B2B2B2"/>
              </a:solidFill>
              <a:prstDash val="dash"/>
              <a:round/>
              <a:headEnd/>
              <a:tailEnd/>
            </a:ln>
          </p:spPr>
          <p:txBody>
            <a:bodyPr/>
            <a:lstStyle/>
            <a:p>
              <a:endParaRPr lang="en-US"/>
            </a:p>
          </p:txBody>
        </p:sp>
        <p:sp>
          <p:nvSpPr>
            <p:cNvPr id="154644" name="Line 30"/>
            <p:cNvSpPr>
              <a:spLocks noChangeShapeType="1"/>
            </p:cNvSpPr>
            <p:nvPr>
              <p:custDataLst>
                <p:tags r:id="rId20"/>
              </p:custDataLst>
            </p:nvPr>
          </p:nvSpPr>
          <p:spPr bwMode="gray">
            <a:xfrm>
              <a:off x="126" y="3974"/>
              <a:ext cx="5988" cy="0"/>
            </a:xfrm>
            <a:prstGeom prst="line">
              <a:avLst/>
            </a:prstGeom>
            <a:noFill/>
            <a:ln w="9525">
              <a:solidFill>
                <a:srgbClr val="B2B2B2"/>
              </a:solidFill>
              <a:prstDash val="dash"/>
              <a:round/>
              <a:headEnd/>
              <a:tailEnd/>
            </a:ln>
          </p:spPr>
          <p:txBody>
            <a:bodyPr/>
            <a:lstStyle/>
            <a:p>
              <a:endParaRPr lang="en-US"/>
            </a:p>
          </p:txBody>
        </p:sp>
      </p:grpSp>
      <p:sp>
        <p:nvSpPr>
          <p:cNvPr id="154629" name="Rectangle 31"/>
          <p:cNvSpPr>
            <a:spLocks noChangeArrowheads="1"/>
          </p:cNvSpPr>
          <p:nvPr>
            <p:custDataLst>
              <p:tags r:id="rId5"/>
            </p:custDataLst>
          </p:nvPr>
        </p:nvSpPr>
        <p:spPr bwMode="gray">
          <a:xfrm>
            <a:off x="200025" y="1268413"/>
            <a:ext cx="9505950" cy="144462"/>
          </a:xfrm>
          <a:prstGeom prst="rect">
            <a:avLst/>
          </a:prstGeom>
          <a:solidFill>
            <a:srgbClr val="B2B2B2"/>
          </a:solidFill>
          <a:ln w="9525">
            <a:solidFill>
              <a:srgbClr val="B2B2B2"/>
            </a:solidFill>
            <a:miter lim="800000"/>
            <a:headEnd/>
            <a:tailEnd/>
          </a:ln>
        </p:spPr>
        <p:txBody>
          <a:bodyPr wrap="none" anchor="ctr"/>
          <a:lstStyle/>
          <a:p>
            <a:pPr algn="ctr"/>
            <a:endParaRPr lang="en-US" sz="1400">
              <a:latin typeface="Arial" charset="0"/>
              <a:cs typeface="Arial" charset="0"/>
            </a:endParaRPr>
          </a:p>
        </p:txBody>
      </p:sp>
      <p:sp>
        <p:nvSpPr>
          <p:cNvPr id="154630" name="Rectangle 32"/>
          <p:cNvSpPr>
            <a:spLocks noGrp="1" noChangeArrowheads="1"/>
          </p:cNvSpPr>
          <p:nvPr>
            <p:ph type="body" idx="4294967295"/>
            <p:custDataLst>
              <p:tags r:id="rId6"/>
            </p:custDataLst>
          </p:nvPr>
        </p:nvSpPr>
        <p:spPr bwMode="gray">
          <a:xfrm>
            <a:off x="200025" y="1414463"/>
            <a:ext cx="6624638" cy="3454400"/>
          </a:xfrm>
        </p:spPr>
        <p:txBody>
          <a:bodyPr lIns="36000" tIns="0" rIns="36000" bIns="36000"/>
          <a:lstStyle/>
          <a:p>
            <a:pPr marL="330200" indent="-330200" defTabSz="358775">
              <a:lnSpc>
                <a:spcPct val="115000"/>
              </a:lnSpc>
              <a:buFontTx/>
              <a:buNone/>
            </a:pPr>
            <a:r>
              <a:rPr lang="en-GB" sz="1100" u="sng" smtClean="0"/>
              <a:t>Actions</a:t>
            </a:r>
            <a:endParaRPr lang="en-GB" sz="1100" smtClean="0"/>
          </a:p>
          <a:p>
            <a:pPr marL="330200" indent="-330200" defTabSz="358775">
              <a:lnSpc>
                <a:spcPct val="115000"/>
              </a:lnSpc>
              <a:buFontTx/>
              <a:buNone/>
            </a:pPr>
            <a:r>
              <a:rPr lang="en-GB" sz="1100" smtClean="0"/>
              <a:t>1.3 	Implement reforms to the inspection and regulation of children’s social care</a:t>
            </a:r>
          </a:p>
          <a:p>
            <a:pPr marL="330200" indent="-330200" defTabSz="358775">
              <a:lnSpc>
                <a:spcPct val="110000"/>
              </a:lnSpc>
              <a:buFontTx/>
              <a:buAutoNum type="romanLcPeriod"/>
            </a:pPr>
            <a:r>
              <a:rPr lang="en-GB" sz="1100" b="0" smtClean="0"/>
              <a:t>Reduce inspection and regulation and any other demands on children’s social care as far as possible within current legal requirements and in line with government policy</a:t>
            </a:r>
          </a:p>
          <a:p>
            <a:pPr marL="330200" indent="-330200" defTabSz="358775">
              <a:lnSpc>
                <a:spcPct val="105000"/>
              </a:lnSpc>
              <a:buFontTx/>
              <a:buAutoNum type="romanLcPeriod"/>
            </a:pPr>
            <a:r>
              <a:rPr lang="en-GB" sz="1100" b="0" smtClean="0"/>
              <a:t>Introduce inspection and regulatory frameworks for children’s social care providers in line with new legislative requirements</a:t>
            </a:r>
          </a:p>
          <a:p>
            <a:pPr marL="330200" indent="-330200" defTabSz="358775">
              <a:lnSpc>
                <a:spcPct val="105000"/>
              </a:lnSpc>
              <a:buFontTx/>
              <a:buNone/>
            </a:pPr>
            <a:r>
              <a:rPr lang="en-GB" sz="1100" smtClean="0"/>
              <a:t>1.4 	Implement reforms to the inspection and assessment of children’s services in local authorities</a:t>
            </a:r>
          </a:p>
          <a:p>
            <a:pPr marL="330200" indent="-330200" defTabSz="358775">
              <a:lnSpc>
                <a:spcPct val="110000"/>
              </a:lnSpc>
              <a:buFontTx/>
              <a:buAutoNum type="romanLcPeriod"/>
            </a:pPr>
            <a:r>
              <a:rPr lang="en-GB" sz="1100" b="0" smtClean="0"/>
              <a:t>Develop proposals for streamlined and proportionate inspection of local authority children’s services	</a:t>
            </a:r>
          </a:p>
          <a:p>
            <a:pPr marL="330200" indent="-330200" defTabSz="358775">
              <a:lnSpc>
                <a:spcPct val="105000"/>
              </a:lnSpc>
              <a:buFontTx/>
              <a:buAutoNum type="romanLcPeriod"/>
            </a:pPr>
            <a:r>
              <a:rPr lang="en-GB" sz="1100" b="0" smtClean="0"/>
              <a:t>Introduce new local authority children’s services inspections </a:t>
            </a:r>
          </a:p>
          <a:p>
            <a:pPr marL="330200" indent="-330200" defTabSz="358775">
              <a:lnSpc>
                <a:spcPct val="105000"/>
              </a:lnSpc>
              <a:buFontTx/>
              <a:buNone/>
            </a:pPr>
            <a:r>
              <a:rPr lang="en-GB" sz="1100" smtClean="0"/>
              <a:t>1.5 	Implement reforms to the inspection of learning and skills</a:t>
            </a:r>
          </a:p>
          <a:p>
            <a:pPr marL="330200" indent="-330200" defTabSz="358775">
              <a:lnSpc>
                <a:spcPct val="105000"/>
              </a:lnSpc>
              <a:buFontTx/>
              <a:buAutoNum type="romanLcPeriod"/>
            </a:pPr>
            <a:r>
              <a:rPr lang="en-GB" sz="1100" b="0" smtClean="0"/>
              <a:t>Reduce the inspection of outstanding sixth form and FE colleges pending new legislation</a:t>
            </a:r>
          </a:p>
          <a:p>
            <a:pPr marL="330200" indent="-330200" defTabSz="358775">
              <a:lnSpc>
                <a:spcPct val="105000"/>
              </a:lnSpc>
              <a:buFontTx/>
              <a:buAutoNum type="romanLcPeriod"/>
            </a:pPr>
            <a:r>
              <a:rPr lang="en-GB" sz="1100" b="0" smtClean="0"/>
              <a:t>Further streamline and simplify the Common Inspection Framework so as to focus on areas of greatest impact in inspections of further education, work-based learning and adult and community learning </a:t>
            </a:r>
          </a:p>
          <a:p>
            <a:pPr marL="330200" indent="-330200" defTabSz="358775">
              <a:lnSpc>
                <a:spcPct val="105000"/>
              </a:lnSpc>
              <a:buFontTx/>
              <a:buAutoNum type="romanLcPeriod"/>
            </a:pPr>
            <a:r>
              <a:rPr lang="en-GB" sz="1100" b="0" smtClean="0"/>
              <a:t>Introduce revised ITE inspection framework, incorporating a more proportionate approach</a:t>
            </a:r>
            <a:r>
              <a:rPr lang="en-GB" sz="1000" b="0" smtClean="0"/>
              <a:t> </a:t>
            </a:r>
          </a:p>
        </p:txBody>
      </p:sp>
      <p:sp>
        <p:nvSpPr>
          <p:cNvPr id="154631" name="Rectangle 33"/>
          <p:cNvSpPr>
            <a:spLocks noChangeArrowheads="1"/>
          </p:cNvSpPr>
          <p:nvPr>
            <p:custDataLst>
              <p:tags r:id="rId7"/>
            </p:custDataLst>
          </p:nvPr>
        </p:nvSpPr>
        <p:spPr bwMode="gray">
          <a:xfrm>
            <a:off x="4089400" y="404813"/>
            <a:ext cx="5622925" cy="863600"/>
          </a:xfrm>
          <a:prstGeom prst="rect">
            <a:avLst/>
          </a:prstGeom>
          <a:noFill/>
          <a:ln w="9525" algn="ctr">
            <a:solidFill>
              <a:srgbClr val="B2B2B2"/>
            </a:solidFill>
            <a:miter lim="800000"/>
            <a:headEnd/>
            <a:tailEnd/>
          </a:ln>
        </p:spPr>
        <p:txBody>
          <a:bodyPr lIns="36000" tIns="36000" rIns="36000" bIns="36000"/>
          <a:lstStyle/>
          <a:p>
            <a:pPr eaLnBrk="0" hangingPunct="0">
              <a:spcBef>
                <a:spcPct val="20000"/>
              </a:spcBef>
            </a:pPr>
            <a:r>
              <a:rPr lang="en-GB" sz="1400" i="1">
                <a:solidFill>
                  <a:srgbClr val="292929"/>
                </a:solidFill>
              </a:rPr>
              <a:t>Providing sharper, more intelligent accountability that focuses on underperformance and drives fairness for communities and those using services</a:t>
            </a:r>
          </a:p>
          <a:p>
            <a:pPr eaLnBrk="0" hangingPunct="0">
              <a:spcBef>
                <a:spcPct val="20000"/>
              </a:spcBef>
            </a:pPr>
            <a:endParaRPr lang="en-GB" sz="1400" i="1">
              <a:cs typeface="Arial" charset="0"/>
            </a:endParaRPr>
          </a:p>
          <a:p>
            <a:pPr>
              <a:spcBef>
                <a:spcPct val="20000"/>
              </a:spcBef>
              <a:buClr>
                <a:schemeClr val="tx1"/>
              </a:buClr>
            </a:pPr>
            <a:endParaRPr lang="en-GB" sz="1200" i="1">
              <a:cs typeface="Arial" charset="0"/>
            </a:endParaRPr>
          </a:p>
        </p:txBody>
      </p:sp>
      <p:sp>
        <p:nvSpPr>
          <p:cNvPr id="154632" name="Rectangle 34"/>
          <p:cNvSpPr>
            <a:spLocks noChangeArrowheads="1"/>
          </p:cNvSpPr>
          <p:nvPr>
            <p:custDataLst>
              <p:tags r:id="rId8"/>
            </p:custDataLst>
          </p:nvPr>
        </p:nvSpPr>
        <p:spPr bwMode="gray">
          <a:xfrm>
            <a:off x="7040563" y="1412875"/>
            <a:ext cx="2665412" cy="3455988"/>
          </a:xfrm>
          <a:prstGeom prst="rect">
            <a:avLst/>
          </a:prstGeom>
          <a:noFill/>
          <a:ln w="9525" algn="ctr">
            <a:solidFill>
              <a:srgbClr val="B2B2B2"/>
            </a:solidFill>
            <a:miter lim="800000"/>
            <a:headEnd/>
            <a:tailEnd/>
          </a:ln>
        </p:spPr>
        <p:txBody>
          <a:bodyPr lIns="36000" tIns="0" rIns="36000" bIns="36000"/>
          <a:lstStyle/>
          <a:p>
            <a:pPr marL="342900" indent="-342900" defTabSz="627063">
              <a:lnSpc>
                <a:spcPct val="110000"/>
              </a:lnSpc>
            </a:pPr>
            <a:r>
              <a:rPr lang="en-GB" sz="1200" b="1" u="sng">
                <a:latin typeface="Arial" charset="0"/>
                <a:ea typeface="ヒラギノ角ゴ ProN W3"/>
                <a:cs typeface="Arial" charset="0"/>
              </a:rPr>
              <a:t>Start		End		</a:t>
            </a:r>
          </a:p>
          <a:p>
            <a:pPr marL="342900" indent="-342900" defTabSz="627063">
              <a:lnSpc>
                <a:spcPct val="110000"/>
              </a:lnSpc>
            </a:pPr>
            <a:endParaRPr lang="en-GB" sz="1100">
              <a:ea typeface="ヒラギノ角ゴ ProN W3"/>
              <a:cs typeface="Arial" charset="0"/>
            </a:endParaRPr>
          </a:p>
          <a:p>
            <a:pPr marL="342900" indent="-342900" defTabSz="627063">
              <a:lnSpc>
                <a:spcPct val="95000"/>
              </a:lnSpc>
            </a:pPr>
            <a:r>
              <a:rPr lang="en-GB" sz="1100">
                <a:ea typeface="ヒラギノ角ゴ ProN W3"/>
                <a:cs typeface="Arial" charset="0"/>
              </a:rPr>
              <a:t>Nov 2010</a:t>
            </a:r>
            <a:r>
              <a:rPr lang="en-GB">
                <a:solidFill>
                  <a:srgbClr val="292929"/>
                </a:solidFill>
                <a:ea typeface="ヒラギノ角ゴ ProN W3"/>
                <a:cs typeface="Arial" charset="0"/>
              </a:rPr>
              <a:t>	</a:t>
            </a:r>
            <a:r>
              <a:rPr lang="en-GB" sz="1100">
                <a:ea typeface="ヒラギノ角ゴ ProN W3"/>
                <a:cs typeface="Arial" charset="0"/>
              </a:rPr>
              <a:t>April 2011	 </a:t>
            </a:r>
          </a:p>
          <a:p>
            <a:pPr marL="342900" indent="-342900" defTabSz="627063">
              <a:lnSpc>
                <a:spcPct val="125000"/>
              </a:lnSpc>
            </a:pPr>
            <a:endParaRPr lang="en-GB" sz="800">
              <a:ea typeface="ヒラギノ角ゴ ProN W3"/>
              <a:cs typeface="Arial" charset="0"/>
            </a:endParaRPr>
          </a:p>
          <a:p>
            <a:pPr marL="342900" indent="-342900" defTabSz="627063">
              <a:lnSpc>
                <a:spcPct val="125000"/>
              </a:lnSpc>
            </a:pPr>
            <a:r>
              <a:rPr lang="en-GB" sz="1100">
                <a:ea typeface="ヒラギノ角ゴ ProN W3"/>
                <a:cs typeface="Arial" charset="0"/>
              </a:rPr>
              <a:t>April 2011            April 2013</a:t>
            </a:r>
          </a:p>
          <a:p>
            <a:pPr marL="342900" indent="-342900" defTabSz="627063">
              <a:lnSpc>
                <a:spcPct val="110000"/>
              </a:lnSpc>
            </a:pPr>
            <a:endParaRPr lang="en-GB" sz="1100" b="1">
              <a:ea typeface="ヒラギノ角ゴ ProN W3"/>
              <a:cs typeface="Arial" charset="0"/>
            </a:endParaRPr>
          </a:p>
          <a:p>
            <a:pPr marL="342900" indent="-342900" defTabSz="627063">
              <a:lnSpc>
                <a:spcPct val="120000"/>
              </a:lnSpc>
            </a:pPr>
            <a:endParaRPr lang="en-GB" sz="1100">
              <a:ea typeface="ヒラギノ角ゴ ProN W3"/>
              <a:cs typeface="Arial" charset="0"/>
            </a:endParaRPr>
          </a:p>
          <a:p>
            <a:pPr marL="342900" indent="-342900" defTabSz="627063">
              <a:lnSpc>
                <a:spcPct val="120000"/>
              </a:lnSpc>
            </a:pPr>
            <a:endParaRPr lang="en-GB" sz="1100">
              <a:ea typeface="ヒラギノ角ゴ ProN W3"/>
              <a:cs typeface="Arial" charset="0"/>
            </a:endParaRPr>
          </a:p>
          <a:p>
            <a:pPr marL="342900" indent="-342900" defTabSz="627063">
              <a:lnSpc>
                <a:spcPct val="120000"/>
              </a:lnSpc>
            </a:pPr>
            <a:r>
              <a:rPr lang="en-GB" sz="1100">
                <a:ea typeface="ヒラギノ角ゴ ProN W3"/>
                <a:cs typeface="Arial" charset="0"/>
              </a:rPr>
              <a:t>Oct 2010	 Dec 2011         </a:t>
            </a:r>
          </a:p>
          <a:p>
            <a:pPr marL="342900" indent="-342900" defTabSz="627063">
              <a:lnSpc>
                <a:spcPct val="110000"/>
              </a:lnSpc>
            </a:pPr>
            <a:endParaRPr lang="en-GB" sz="600">
              <a:ea typeface="ヒラギノ角ゴ ProN W3"/>
              <a:cs typeface="Arial" charset="0"/>
            </a:endParaRPr>
          </a:p>
          <a:p>
            <a:pPr marL="342900" indent="-342900" defTabSz="627063"/>
            <a:endParaRPr lang="en-GB" sz="1100">
              <a:ea typeface="ヒラギノ角ゴ ProN W3"/>
              <a:cs typeface="Arial" charset="0"/>
            </a:endParaRPr>
          </a:p>
          <a:p>
            <a:pPr marL="342900" indent="-342900" defTabSz="627063"/>
            <a:r>
              <a:rPr lang="en-GB" sz="1100">
                <a:ea typeface="ヒラギノ角ゴ ProN W3"/>
                <a:cs typeface="Arial" charset="0"/>
              </a:rPr>
              <a:t>May 2012	 May 2012</a:t>
            </a:r>
          </a:p>
          <a:p>
            <a:pPr marL="342900" indent="-342900" defTabSz="627063">
              <a:lnSpc>
                <a:spcPct val="110000"/>
              </a:lnSpc>
            </a:pPr>
            <a:endParaRPr lang="en-GB" sz="1100">
              <a:ea typeface="ヒラギノ角ゴ ProN W3"/>
              <a:cs typeface="Arial" charset="0"/>
            </a:endParaRPr>
          </a:p>
          <a:p>
            <a:pPr marL="342900" indent="-342900" defTabSz="627063">
              <a:lnSpc>
                <a:spcPct val="110000"/>
              </a:lnSpc>
            </a:pPr>
            <a:r>
              <a:rPr lang="en-GB" sz="1100">
                <a:ea typeface="ヒラギノ角ゴ ProN W3"/>
                <a:cs typeface="Arial" charset="0"/>
              </a:rPr>
              <a:t>Oct 2010	 April 2011</a:t>
            </a:r>
            <a:endParaRPr lang="en-GB" sz="600">
              <a:ea typeface="ヒラギノ角ゴ ProN W3"/>
              <a:cs typeface="Arial" charset="0"/>
            </a:endParaRPr>
          </a:p>
          <a:p>
            <a:pPr marL="342900" indent="-342900" defTabSz="627063">
              <a:lnSpc>
                <a:spcPct val="115000"/>
              </a:lnSpc>
            </a:pPr>
            <a:r>
              <a:rPr lang="en-GB" sz="1100">
                <a:ea typeface="ヒラギノ角ゴ ProN W3"/>
                <a:cs typeface="Arial" charset="0"/>
              </a:rPr>
              <a:t>April 2012 	 Sept 2012</a:t>
            </a:r>
            <a:r>
              <a:rPr lang="en-GB" sz="1100">
                <a:solidFill>
                  <a:srgbClr val="292929"/>
                </a:solidFill>
                <a:ea typeface="ヒラギノ角ゴ ProN W3"/>
                <a:cs typeface="Arial" charset="0"/>
              </a:rPr>
              <a:t>		</a:t>
            </a:r>
          </a:p>
          <a:p>
            <a:pPr marL="342900" indent="-342900" defTabSz="627063">
              <a:lnSpc>
                <a:spcPct val="110000"/>
              </a:lnSpc>
            </a:pPr>
            <a:endParaRPr lang="en-GB" sz="1200">
              <a:solidFill>
                <a:srgbClr val="292929"/>
              </a:solidFill>
              <a:ea typeface="ヒラギノ角ゴ ProN W3"/>
              <a:cs typeface="Arial" charset="0"/>
            </a:endParaRPr>
          </a:p>
          <a:p>
            <a:pPr marL="342900" indent="-342900" defTabSz="627063">
              <a:lnSpc>
                <a:spcPct val="110000"/>
              </a:lnSpc>
            </a:pPr>
            <a:r>
              <a:rPr lang="en-GB" sz="1100">
                <a:solidFill>
                  <a:srgbClr val="292929"/>
                </a:solidFill>
                <a:ea typeface="ヒラギノ角ゴ ProN W3"/>
                <a:cs typeface="Arial" charset="0"/>
              </a:rPr>
              <a:t>Sept 2011	 Sept 2012</a:t>
            </a:r>
          </a:p>
          <a:p>
            <a:pPr marL="342900" indent="-342900" defTabSz="627063" eaLnBrk="0" hangingPunct="0">
              <a:lnSpc>
                <a:spcPct val="110000"/>
              </a:lnSpc>
            </a:pPr>
            <a:endParaRPr lang="en-GB" sz="1100">
              <a:ea typeface="ヒラギノ角ゴ ProN W3"/>
              <a:cs typeface="Arial" charset="0"/>
            </a:endParaRPr>
          </a:p>
          <a:p>
            <a:pPr marL="342900" indent="-342900" defTabSz="627063">
              <a:lnSpc>
                <a:spcPct val="110000"/>
              </a:lnSpc>
            </a:pPr>
            <a:endParaRPr lang="en-GB" sz="1200">
              <a:ea typeface="ヒラギノ角ゴ ProN W3"/>
              <a:cs typeface="Arial" charset="0"/>
            </a:endParaRPr>
          </a:p>
        </p:txBody>
      </p:sp>
      <p:sp>
        <p:nvSpPr>
          <p:cNvPr id="154633" name="Rectangle 35"/>
          <p:cNvSpPr>
            <a:spLocks noGrp="1" noChangeArrowheads="1"/>
          </p:cNvSpPr>
          <p:nvPr>
            <p:ph type="title" idx="4294967295"/>
            <p:custDataLst>
              <p:tags r:id="rId9"/>
            </p:custDataLst>
          </p:nvPr>
        </p:nvSpPr>
        <p:spPr bwMode="gray">
          <a:xfrm>
            <a:off x="200025" y="404813"/>
            <a:ext cx="3762375" cy="863600"/>
          </a:xfrm>
          <a:ln algn="ctr"/>
        </p:spPr>
        <p:txBody>
          <a:bodyPr lIns="36000" tIns="36000" rIns="36000" bIns="36000" anchor="t"/>
          <a:lstStyle/>
          <a:p>
            <a:pPr eaLnBrk="1" hangingPunct="1">
              <a:lnSpc>
                <a:spcPct val="110000"/>
              </a:lnSpc>
            </a:pPr>
            <a:r>
              <a:rPr lang="en-GB" sz="1800" smtClean="0">
                <a:ea typeface="ヒラギノ角ゴ ProN W3"/>
                <a:cs typeface="ヒラギノ角ゴ ProN W3"/>
              </a:rPr>
              <a:t>1. </a:t>
            </a:r>
            <a:r>
              <a:rPr lang="en-GB" sz="2000" smtClean="0"/>
              <a:t>Better inspection and        regulation (2/2)</a:t>
            </a:r>
            <a:r>
              <a:rPr lang="en-GB" sz="2000" smtClean="0">
                <a:ea typeface="ヒラギノ角ゴ ProN W3"/>
                <a:cs typeface="ヒラギノ角ゴ ProN W3"/>
              </a:rPr>
              <a:t> </a:t>
            </a:r>
          </a:p>
        </p:txBody>
      </p:sp>
      <p:sp>
        <p:nvSpPr>
          <p:cNvPr id="154634" name="Rectangle 36"/>
          <p:cNvSpPr>
            <a:spLocks noChangeArrowheads="1"/>
          </p:cNvSpPr>
          <p:nvPr>
            <p:custDataLst>
              <p:tags r:id="rId10"/>
            </p:custDataLst>
          </p:nvPr>
        </p:nvSpPr>
        <p:spPr bwMode="gray">
          <a:xfrm>
            <a:off x="200025" y="5011738"/>
            <a:ext cx="6624638" cy="1225550"/>
          </a:xfrm>
          <a:prstGeom prst="rect">
            <a:avLst/>
          </a:prstGeom>
          <a:noFill/>
          <a:ln w="9525" algn="ctr">
            <a:solidFill>
              <a:srgbClr val="B2B2B2"/>
            </a:solidFill>
            <a:miter lim="800000"/>
            <a:headEnd/>
            <a:tailEnd/>
          </a:ln>
        </p:spPr>
        <p:txBody>
          <a:bodyPr lIns="36000" tIns="0" rIns="36000" bIns="36000"/>
          <a:lstStyle/>
          <a:p>
            <a:pPr marL="342900" indent="-342900" defTabSz="358775">
              <a:lnSpc>
                <a:spcPct val="110000"/>
              </a:lnSpc>
            </a:pPr>
            <a:r>
              <a:rPr lang="en-GB" sz="1200" b="1" u="sng">
                <a:latin typeface="Arial" charset="0"/>
                <a:ea typeface="ヒラギノ角ゴ ProN W3"/>
                <a:cs typeface="Arial" charset="0"/>
              </a:rPr>
              <a:t>MILESTONES</a:t>
            </a:r>
          </a:p>
          <a:p>
            <a:pPr marL="342900" indent="-342900" defTabSz="358775">
              <a:lnSpc>
                <a:spcPct val="110000"/>
              </a:lnSpc>
            </a:pPr>
            <a:r>
              <a:rPr lang="en-GB" sz="1200" b="1">
                <a:latin typeface="Arial" charset="0"/>
                <a:ea typeface="ヒラギノ角ゴ ProN W3"/>
                <a:cs typeface="Arial" charset="0"/>
              </a:rPr>
              <a:t>			</a:t>
            </a:r>
            <a:r>
              <a:rPr lang="en-GB" sz="1200">
                <a:ea typeface="ヒラギノ角ゴ ProN W3"/>
                <a:cs typeface="Arial" charset="0"/>
              </a:rPr>
              <a:t>A.	Streamlined regulations, guidance and national minimum standards for 				fostering services, children’s homes and adoption services published</a:t>
            </a:r>
            <a:endParaRPr lang="en-GB" sz="600">
              <a:ea typeface="ヒラギノ角ゴ ProN W3"/>
              <a:cs typeface="Arial" charset="0"/>
            </a:endParaRPr>
          </a:p>
          <a:p>
            <a:pPr marL="342900" indent="-342900" defTabSz="358775">
              <a:lnSpc>
                <a:spcPct val="110000"/>
              </a:lnSpc>
            </a:pPr>
            <a:r>
              <a:rPr lang="en-GB" sz="1200">
                <a:ea typeface="ヒラギノ角ゴ ProN W3"/>
                <a:cs typeface="Arial" charset="0"/>
              </a:rPr>
              <a:t>			B.	Professor Munro’s review of the child protection system published</a:t>
            </a:r>
          </a:p>
          <a:p>
            <a:pPr marL="701675" lvl="1" indent="-342900" defTabSz="358775">
              <a:lnSpc>
                <a:spcPct val="110000"/>
              </a:lnSpc>
              <a:buClr>
                <a:schemeClr val="tx1"/>
              </a:buClr>
              <a:buFontTx/>
              <a:buAutoNum type="alphaUcPeriod"/>
            </a:pPr>
            <a:endParaRPr lang="en-GB" sz="1200">
              <a:latin typeface="Arial" charset="0"/>
              <a:ea typeface="ヒラギノ角ゴ ProN W3"/>
              <a:cs typeface="Arial Unicode MS" pitchFamily="34" charset="-128"/>
            </a:endParaRPr>
          </a:p>
        </p:txBody>
      </p:sp>
      <p:sp>
        <p:nvSpPr>
          <p:cNvPr id="154635" name="Rectangle 37"/>
          <p:cNvSpPr>
            <a:spLocks noChangeArrowheads="1"/>
          </p:cNvSpPr>
          <p:nvPr>
            <p:custDataLst>
              <p:tags r:id="rId11"/>
            </p:custDataLst>
          </p:nvPr>
        </p:nvSpPr>
        <p:spPr bwMode="gray">
          <a:xfrm>
            <a:off x="200025" y="4868863"/>
            <a:ext cx="9505950" cy="144462"/>
          </a:xfrm>
          <a:prstGeom prst="rect">
            <a:avLst/>
          </a:prstGeom>
          <a:solidFill>
            <a:srgbClr val="B2B2B2"/>
          </a:solidFill>
          <a:ln w="9525">
            <a:solidFill>
              <a:srgbClr val="B2B2B2"/>
            </a:solidFill>
            <a:miter lim="800000"/>
            <a:headEnd/>
            <a:tailEnd/>
          </a:ln>
        </p:spPr>
        <p:txBody>
          <a:bodyPr wrap="none" anchor="ctr"/>
          <a:lstStyle/>
          <a:p>
            <a:pPr algn="ctr"/>
            <a:endParaRPr lang="en-US" sz="1400">
              <a:latin typeface="Arial" charset="0"/>
              <a:cs typeface="Arial" charset="0"/>
            </a:endParaRPr>
          </a:p>
        </p:txBody>
      </p:sp>
      <p:sp>
        <p:nvSpPr>
          <p:cNvPr id="154636" name="Rectangle 38"/>
          <p:cNvSpPr>
            <a:spLocks noChangeArrowheads="1"/>
          </p:cNvSpPr>
          <p:nvPr>
            <p:custDataLst>
              <p:tags r:id="rId12"/>
            </p:custDataLst>
          </p:nvPr>
        </p:nvSpPr>
        <p:spPr bwMode="gray">
          <a:xfrm>
            <a:off x="7040563" y="5011738"/>
            <a:ext cx="2665412" cy="1225550"/>
          </a:xfrm>
          <a:prstGeom prst="rect">
            <a:avLst/>
          </a:prstGeom>
          <a:noFill/>
          <a:ln w="9525" algn="ctr">
            <a:solidFill>
              <a:srgbClr val="B2B2B2"/>
            </a:solidFill>
            <a:miter lim="800000"/>
            <a:headEnd/>
            <a:tailEnd/>
          </a:ln>
        </p:spPr>
        <p:txBody>
          <a:bodyPr lIns="36000" tIns="0" rIns="36000" bIns="36000"/>
          <a:lstStyle/>
          <a:p>
            <a:pPr defTabSz="627063">
              <a:lnSpc>
                <a:spcPct val="110000"/>
              </a:lnSpc>
            </a:pPr>
            <a:endParaRPr lang="en-GB" sz="1200">
              <a:latin typeface="Arial" charset="0"/>
              <a:ea typeface="ヒラギノ角ゴ ProN W3"/>
              <a:cs typeface="Arial" charset="0"/>
            </a:endParaRPr>
          </a:p>
          <a:p>
            <a:pPr defTabSz="627063">
              <a:lnSpc>
                <a:spcPct val="110000"/>
              </a:lnSpc>
            </a:pPr>
            <a:r>
              <a:rPr lang="en-GB" sz="1200">
                <a:ea typeface="ヒラギノ角ゴ ProN W3"/>
                <a:cs typeface="Arial" charset="0"/>
              </a:rPr>
              <a:t>April 2011</a:t>
            </a:r>
          </a:p>
          <a:p>
            <a:pPr defTabSz="627063">
              <a:lnSpc>
                <a:spcPct val="110000"/>
              </a:lnSpc>
            </a:pPr>
            <a:endParaRPr lang="en-GB" sz="1200">
              <a:ea typeface="ヒラギノ角ゴ ProN W3"/>
              <a:cs typeface="Arial" charset="0"/>
            </a:endParaRPr>
          </a:p>
          <a:p>
            <a:pPr defTabSz="627063">
              <a:lnSpc>
                <a:spcPct val="110000"/>
              </a:lnSpc>
            </a:pPr>
            <a:r>
              <a:rPr lang="en-GB" sz="1200">
                <a:ea typeface="ヒラギノ角ゴ ProN W3"/>
                <a:cs typeface="Arial" charset="0"/>
              </a:rPr>
              <a:t>May 2011</a:t>
            </a:r>
          </a:p>
        </p:txBody>
      </p:sp>
      <p:sp>
        <p:nvSpPr>
          <p:cNvPr id="154637" name="Rectangle 39"/>
          <p:cNvSpPr>
            <a:spLocks noChangeArrowheads="1"/>
          </p:cNvSpPr>
          <p:nvPr>
            <p:custDataLst>
              <p:tags r:id="rId13"/>
            </p:custDataLst>
          </p:nvPr>
        </p:nvSpPr>
        <p:spPr bwMode="gray">
          <a:xfrm>
            <a:off x="200025" y="6237288"/>
            <a:ext cx="9505950" cy="144462"/>
          </a:xfrm>
          <a:prstGeom prst="rect">
            <a:avLst/>
          </a:prstGeom>
          <a:solidFill>
            <a:srgbClr val="B2B2B2"/>
          </a:solidFill>
          <a:ln w="9525" algn="ctr">
            <a:solidFill>
              <a:srgbClr val="B2B2B2"/>
            </a:solidFill>
            <a:miter lim="800000"/>
            <a:headEnd/>
            <a:tailEnd/>
          </a:ln>
        </p:spPr>
        <p:txBody>
          <a:bodyPr wrap="none" anchor="ctr"/>
          <a:lstStyle/>
          <a:p>
            <a:pPr algn="ctr"/>
            <a:endParaRPr lang="en-US" sz="140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56674" name="Rectangle 2" hidden="1"/>
          <p:cNvGraphicFramePr>
            <a:graphicFrameLocks/>
          </p:cNvGraphicFramePr>
          <p:nvPr>
            <p:custDataLst>
              <p:tags r:id="rId2"/>
            </p:custDataLst>
          </p:nvPr>
        </p:nvGraphicFramePr>
        <p:xfrm>
          <a:off x="-6350" y="0"/>
          <a:ext cx="171450" cy="158750"/>
        </p:xfrm>
        <a:graphic>
          <a:graphicData uri="http://schemas.openxmlformats.org/presentationml/2006/ole">
            <p:oleObj spid="_x0000_s156674" r:id="rId41" imgW="0" imgH="0" progId="">
              <p:embed/>
            </p:oleObj>
          </a:graphicData>
        </a:graphic>
      </p:graphicFrame>
      <p:grpSp>
        <p:nvGrpSpPr>
          <p:cNvPr id="156675" name="Group 4"/>
          <p:cNvGrpSpPr>
            <a:grpSpLocks/>
          </p:cNvGrpSpPr>
          <p:nvPr>
            <p:custDataLst>
              <p:tags r:id="rId3"/>
            </p:custDataLst>
          </p:nvPr>
        </p:nvGrpSpPr>
        <p:grpSpPr bwMode="auto">
          <a:xfrm>
            <a:off x="200025" y="1412875"/>
            <a:ext cx="9505950" cy="3455988"/>
            <a:chOff x="126" y="890"/>
            <a:chExt cx="5988" cy="2177"/>
          </a:xfrm>
        </p:grpSpPr>
        <p:sp>
          <p:nvSpPr>
            <p:cNvPr id="156694" name="Line 5"/>
            <p:cNvSpPr>
              <a:spLocks noChangeShapeType="1"/>
            </p:cNvSpPr>
            <p:nvPr>
              <p:custDataLst>
                <p:tags r:id="rId21"/>
              </p:custDataLst>
            </p:nvPr>
          </p:nvSpPr>
          <p:spPr bwMode="gray">
            <a:xfrm>
              <a:off x="126" y="1018"/>
              <a:ext cx="5988" cy="0"/>
            </a:xfrm>
            <a:prstGeom prst="line">
              <a:avLst/>
            </a:prstGeom>
            <a:noFill/>
            <a:ln w="9525">
              <a:solidFill>
                <a:srgbClr val="B2B2B2"/>
              </a:solidFill>
              <a:prstDash val="dash"/>
              <a:round/>
              <a:headEnd/>
              <a:tailEnd/>
            </a:ln>
          </p:spPr>
          <p:txBody>
            <a:bodyPr/>
            <a:lstStyle/>
            <a:p>
              <a:endParaRPr lang="en-US"/>
            </a:p>
          </p:txBody>
        </p:sp>
        <p:sp>
          <p:nvSpPr>
            <p:cNvPr id="156695" name="Line 6"/>
            <p:cNvSpPr>
              <a:spLocks noChangeShapeType="1"/>
            </p:cNvSpPr>
            <p:nvPr>
              <p:custDataLst>
                <p:tags r:id="rId22"/>
              </p:custDataLst>
            </p:nvPr>
          </p:nvSpPr>
          <p:spPr bwMode="gray">
            <a:xfrm>
              <a:off x="126" y="1146"/>
              <a:ext cx="5988" cy="0"/>
            </a:xfrm>
            <a:prstGeom prst="line">
              <a:avLst/>
            </a:prstGeom>
            <a:noFill/>
            <a:ln w="9525">
              <a:solidFill>
                <a:srgbClr val="B2B2B2"/>
              </a:solidFill>
              <a:prstDash val="dash"/>
              <a:round/>
              <a:headEnd/>
              <a:tailEnd/>
            </a:ln>
          </p:spPr>
          <p:txBody>
            <a:bodyPr/>
            <a:lstStyle/>
            <a:p>
              <a:endParaRPr lang="en-US"/>
            </a:p>
          </p:txBody>
        </p:sp>
        <p:sp>
          <p:nvSpPr>
            <p:cNvPr id="156696" name="Line 7"/>
            <p:cNvSpPr>
              <a:spLocks noChangeShapeType="1"/>
            </p:cNvSpPr>
            <p:nvPr>
              <p:custDataLst>
                <p:tags r:id="rId23"/>
              </p:custDataLst>
            </p:nvPr>
          </p:nvSpPr>
          <p:spPr bwMode="gray">
            <a:xfrm>
              <a:off x="126" y="1274"/>
              <a:ext cx="5988" cy="0"/>
            </a:xfrm>
            <a:prstGeom prst="line">
              <a:avLst/>
            </a:prstGeom>
            <a:noFill/>
            <a:ln w="9525">
              <a:solidFill>
                <a:srgbClr val="B2B2B2"/>
              </a:solidFill>
              <a:prstDash val="dash"/>
              <a:round/>
              <a:headEnd/>
              <a:tailEnd/>
            </a:ln>
          </p:spPr>
          <p:txBody>
            <a:bodyPr/>
            <a:lstStyle/>
            <a:p>
              <a:endParaRPr lang="en-US"/>
            </a:p>
          </p:txBody>
        </p:sp>
        <p:sp>
          <p:nvSpPr>
            <p:cNvPr id="156697" name="Line 8"/>
            <p:cNvSpPr>
              <a:spLocks noChangeShapeType="1"/>
            </p:cNvSpPr>
            <p:nvPr>
              <p:custDataLst>
                <p:tags r:id="rId24"/>
              </p:custDataLst>
            </p:nvPr>
          </p:nvSpPr>
          <p:spPr bwMode="gray">
            <a:xfrm>
              <a:off x="126" y="1402"/>
              <a:ext cx="5988" cy="0"/>
            </a:xfrm>
            <a:prstGeom prst="line">
              <a:avLst/>
            </a:prstGeom>
            <a:noFill/>
            <a:ln w="9525">
              <a:solidFill>
                <a:srgbClr val="B2B2B2"/>
              </a:solidFill>
              <a:prstDash val="dash"/>
              <a:round/>
              <a:headEnd/>
              <a:tailEnd/>
            </a:ln>
          </p:spPr>
          <p:txBody>
            <a:bodyPr/>
            <a:lstStyle/>
            <a:p>
              <a:endParaRPr lang="en-US"/>
            </a:p>
          </p:txBody>
        </p:sp>
        <p:sp>
          <p:nvSpPr>
            <p:cNvPr id="156698" name="Line 9"/>
            <p:cNvSpPr>
              <a:spLocks noChangeShapeType="1"/>
            </p:cNvSpPr>
            <p:nvPr>
              <p:custDataLst>
                <p:tags r:id="rId25"/>
              </p:custDataLst>
            </p:nvPr>
          </p:nvSpPr>
          <p:spPr bwMode="gray">
            <a:xfrm>
              <a:off x="126" y="1658"/>
              <a:ext cx="5988" cy="0"/>
            </a:xfrm>
            <a:prstGeom prst="line">
              <a:avLst/>
            </a:prstGeom>
            <a:noFill/>
            <a:ln w="9525">
              <a:solidFill>
                <a:srgbClr val="B2B2B2"/>
              </a:solidFill>
              <a:prstDash val="dash"/>
              <a:round/>
              <a:headEnd/>
              <a:tailEnd/>
            </a:ln>
          </p:spPr>
          <p:txBody>
            <a:bodyPr/>
            <a:lstStyle/>
            <a:p>
              <a:endParaRPr lang="en-US"/>
            </a:p>
          </p:txBody>
        </p:sp>
        <p:sp>
          <p:nvSpPr>
            <p:cNvPr id="156699" name="Line 10"/>
            <p:cNvSpPr>
              <a:spLocks noChangeShapeType="1"/>
            </p:cNvSpPr>
            <p:nvPr>
              <p:custDataLst>
                <p:tags r:id="rId26"/>
              </p:custDataLst>
            </p:nvPr>
          </p:nvSpPr>
          <p:spPr bwMode="gray">
            <a:xfrm>
              <a:off x="126" y="1530"/>
              <a:ext cx="5988" cy="0"/>
            </a:xfrm>
            <a:prstGeom prst="line">
              <a:avLst/>
            </a:prstGeom>
            <a:noFill/>
            <a:ln w="9525">
              <a:solidFill>
                <a:srgbClr val="B2B2B2"/>
              </a:solidFill>
              <a:prstDash val="dash"/>
              <a:round/>
              <a:headEnd/>
              <a:tailEnd/>
            </a:ln>
          </p:spPr>
          <p:txBody>
            <a:bodyPr/>
            <a:lstStyle/>
            <a:p>
              <a:endParaRPr lang="en-US"/>
            </a:p>
          </p:txBody>
        </p:sp>
        <p:sp>
          <p:nvSpPr>
            <p:cNvPr id="156700" name="Line 11"/>
            <p:cNvSpPr>
              <a:spLocks noChangeShapeType="1"/>
            </p:cNvSpPr>
            <p:nvPr>
              <p:custDataLst>
                <p:tags r:id="rId27"/>
              </p:custDataLst>
            </p:nvPr>
          </p:nvSpPr>
          <p:spPr bwMode="gray">
            <a:xfrm>
              <a:off x="126" y="1786"/>
              <a:ext cx="5988" cy="0"/>
            </a:xfrm>
            <a:prstGeom prst="line">
              <a:avLst/>
            </a:prstGeom>
            <a:noFill/>
            <a:ln w="9525">
              <a:solidFill>
                <a:srgbClr val="B2B2B2"/>
              </a:solidFill>
              <a:prstDash val="dash"/>
              <a:round/>
              <a:headEnd/>
              <a:tailEnd/>
            </a:ln>
          </p:spPr>
          <p:txBody>
            <a:bodyPr/>
            <a:lstStyle/>
            <a:p>
              <a:endParaRPr lang="en-US"/>
            </a:p>
          </p:txBody>
        </p:sp>
        <p:sp>
          <p:nvSpPr>
            <p:cNvPr id="156701" name="Line 12"/>
            <p:cNvSpPr>
              <a:spLocks noChangeShapeType="1"/>
            </p:cNvSpPr>
            <p:nvPr>
              <p:custDataLst>
                <p:tags r:id="rId28"/>
              </p:custDataLst>
            </p:nvPr>
          </p:nvSpPr>
          <p:spPr bwMode="gray">
            <a:xfrm>
              <a:off x="126" y="1914"/>
              <a:ext cx="5988" cy="0"/>
            </a:xfrm>
            <a:prstGeom prst="line">
              <a:avLst/>
            </a:prstGeom>
            <a:noFill/>
            <a:ln w="9525">
              <a:solidFill>
                <a:srgbClr val="B2B2B2"/>
              </a:solidFill>
              <a:prstDash val="dash"/>
              <a:round/>
              <a:headEnd/>
              <a:tailEnd/>
            </a:ln>
          </p:spPr>
          <p:txBody>
            <a:bodyPr/>
            <a:lstStyle/>
            <a:p>
              <a:endParaRPr lang="en-US"/>
            </a:p>
          </p:txBody>
        </p:sp>
        <p:sp>
          <p:nvSpPr>
            <p:cNvPr id="156702" name="Line 13"/>
            <p:cNvSpPr>
              <a:spLocks noChangeShapeType="1"/>
            </p:cNvSpPr>
            <p:nvPr>
              <p:custDataLst>
                <p:tags r:id="rId29"/>
              </p:custDataLst>
            </p:nvPr>
          </p:nvSpPr>
          <p:spPr bwMode="gray">
            <a:xfrm>
              <a:off x="126" y="2042"/>
              <a:ext cx="5988" cy="0"/>
            </a:xfrm>
            <a:prstGeom prst="line">
              <a:avLst/>
            </a:prstGeom>
            <a:noFill/>
            <a:ln w="9525">
              <a:solidFill>
                <a:srgbClr val="B2B2B2"/>
              </a:solidFill>
              <a:prstDash val="dash"/>
              <a:round/>
              <a:headEnd/>
              <a:tailEnd/>
            </a:ln>
          </p:spPr>
          <p:txBody>
            <a:bodyPr/>
            <a:lstStyle/>
            <a:p>
              <a:endParaRPr lang="en-US"/>
            </a:p>
          </p:txBody>
        </p:sp>
        <p:sp>
          <p:nvSpPr>
            <p:cNvPr id="156703" name="Line 14"/>
            <p:cNvSpPr>
              <a:spLocks noChangeShapeType="1"/>
            </p:cNvSpPr>
            <p:nvPr>
              <p:custDataLst>
                <p:tags r:id="rId30"/>
              </p:custDataLst>
            </p:nvPr>
          </p:nvSpPr>
          <p:spPr bwMode="gray">
            <a:xfrm>
              <a:off x="126" y="2298"/>
              <a:ext cx="5988" cy="0"/>
            </a:xfrm>
            <a:prstGeom prst="line">
              <a:avLst/>
            </a:prstGeom>
            <a:noFill/>
            <a:ln w="9525">
              <a:solidFill>
                <a:srgbClr val="B2B2B2"/>
              </a:solidFill>
              <a:prstDash val="dash"/>
              <a:round/>
              <a:headEnd/>
              <a:tailEnd/>
            </a:ln>
          </p:spPr>
          <p:txBody>
            <a:bodyPr/>
            <a:lstStyle/>
            <a:p>
              <a:endParaRPr lang="en-US"/>
            </a:p>
          </p:txBody>
        </p:sp>
        <p:sp>
          <p:nvSpPr>
            <p:cNvPr id="156704" name="Line 15"/>
            <p:cNvSpPr>
              <a:spLocks noChangeShapeType="1"/>
            </p:cNvSpPr>
            <p:nvPr>
              <p:custDataLst>
                <p:tags r:id="rId31"/>
              </p:custDataLst>
            </p:nvPr>
          </p:nvSpPr>
          <p:spPr bwMode="gray">
            <a:xfrm>
              <a:off x="126" y="2170"/>
              <a:ext cx="5988" cy="0"/>
            </a:xfrm>
            <a:prstGeom prst="line">
              <a:avLst/>
            </a:prstGeom>
            <a:noFill/>
            <a:ln w="9525">
              <a:solidFill>
                <a:srgbClr val="B2B2B2"/>
              </a:solidFill>
              <a:prstDash val="dash"/>
              <a:round/>
              <a:headEnd/>
              <a:tailEnd/>
            </a:ln>
          </p:spPr>
          <p:txBody>
            <a:bodyPr/>
            <a:lstStyle/>
            <a:p>
              <a:endParaRPr lang="en-US"/>
            </a:p>
          </p:txBody>
        </p:sp>
        <p:sp>
          <p:nvSpPr>
            <p:cNvPr id="156705" name="Line 16"/>
            <p:cNvSpPr>
              <a:spLocks noChangeShapeType="1"/>
            </p:cNvSpPr>
            <p:nvPr>
              <p:custDataLst>
                <p:tags r:id="rId32"/>
              </p:custDataLst>
            </p:nvPr>
          </p:nvSpPr>
          <p:spPr bwMode="gray">
            <a:xfrm>
              <a:off x="126" y="2426"/>
              <a:ext cx="5988" cy="0"/>
            </a:xfrm>
            <a:prstGeom prst="line">
              <a:avLst/>
            </a:prstGeom>
            <a:noFill/>
            <a:ln w="9525">
              <a:solidFill>
                <a:srgbClr val="B2B2B2"/>
              </a:solidFill>
              <a:prstDash val="dash"/>
              <a:round/>
              <a:headEnd/>
              <a:tailEnd/>
            </a:ln>
          </p:spPr>
          <p:txBody>
            <a:bodyPr/>
            <a:lstStyle/>
            <a:p>
              <a:endParaRPr lang="en-US"/>
            </a:p>
          </p:txBody>
        </p:sp>
        <p:sp>
          <p:nvSpPr>
            <p:cNvPr id="156706" name="Line 17"/>
            <p:cNvSpPr>
              <a:spLocks noChangeShapeType="1"/>
            </p:cNvSpPr>
            <p:nvPr>
              <p:custDataLst>
                <p:tags r:id="rId33"/>
              </p:custDataLst>
            </p:nvPr>
          </p:nvSpPr>
          <p:spPr bwMode="gray">
            <a:xfrm>
              <a:off x="126" y="2554"/>
              <a:ext cx="5988" cy="0"/>
            </a:xfrm>
            <a:prstGeom prst="line">
              <a:avLst/>
            </a:prstGeom>
            <a:noFill/>
            <a:ln w="9525">
              <a:solidFill>
                <a:srgbClr val="B2B2B2"/>
              </a:solidFill>
              <a:prstDash val="dash"/>
              <a:round/>
              <a:headEnd/>
              <a:tailEnd/>
            </a:ln>
          </p:spPr>
          <p:txBody>
            <a:bodyPr/>
            <a:lstStyle/>
            <a:p>
              <a:endParaRPr lang="en-US"/>
            </a:p>
          </p:txBody>
        </p:sp>
        <p:sp>
          <p:nvSpPr>
            <p:cNvPr id="156707" name="Line 18"/>
            <p:cNvSpPr>
              <a:spLocks noChangeShapeType="1"/>
            </p:cNvSpPr>
            <p:nvPr>
              <p:custDataLst>
                <p:tags r:id="rId34"/>
              </p:custDataLst>
            </p:nvPr>
          </p:nvSpPr>
          <p:spPr bwMode="gray">
            <a:xfrm>
              <a:off x="126" y="2682"/>
              <a:ext cx="5988" cy="0"/>
            </a:xfrm>
            <a:prstGeom prst="line">
              <a:avLst/>
            </a:prstGeom>
            <a:noFill/>
            <a:ln w="9525">
              <a:solidFill>
                <a:srgbClr val="B2B2B2"/>
              </a:solidFill>
              <a:prstDash val="dash"/>
              <a:round/>
              <a:headEnd/>
              <a:tailEnd/>
            </a:ln>
          </p:spPr>
          <p:txBody>
            <a:bodyPr/>
            <a:lstStyle/>
            <a:p>
              <a:endParaRPr lang="en-US"/>
            </a:p>
          </p:txBody>
        </p:sp>
        <p:sp>
          <p:nvSpPr>
            <p:cNvPr id="156708" name="Line 19"/>
            <p:cNvSpPr>
              <a:spLocks noChangeShapeType="1"/>
            </p:cNvSpPr>
            <p:nvPr>
              <p:custDataLst>
                <p:tags r:id="rId35"/>
              </p:custDataLst>
            </p:nvPr>
          </p:nvSpPr>
          <p:spPr bwMode="gray">
            <a:xfrm>
              <a:off x="126" y="2810"/>
              <a:ext cx="5988" cy="0"/>
            </a:xfrm>
            <a:prstGeom prst="line">
              <a:avLst/>
            </a:prstGeom>
            <a:noFill/>
            <a:ln w="9525">
              <a:solidFill>
                <a:srgbClr val="B2B2B2"/>
              </a:solidFill>
              <a:prstDash val="dash"/>
              <a:round/>
              <a:headEnd/>
              <a:tailEnd/>
            </a:ln>
          </p:spPr>
          <p:txBody>
            <a:bodyPr/>
            <a:lstStyle/>
            <a:p>
              <a:endParaRPr lang="en-US"/>
            </a:p>
          </p:txBody>
        </p:sp>
        <p:sp>
          <p:nvSpPr>
            <p:cNvPr id="156709" name="Line 20"/>
            <p:cNvSpPr>
              <a:spLocks noChangeShapeType="1"/>
            </p:cNvSpPr>
            <p:nvPr>
              <p:custDataLst>
                <p:tags r:id="rId36"/>
              </p:custDataLst>
            </p:nvPr>
          </p:nvSpPr>
          <p:spPr bwMode="gray">
            <a:xfrm>
              <a:off x="126" y="2938"/>
              <a:ext cx="5988" cy="0"/>
            </a:xfrm>
            <a:prstGeom prst="line">
              <a:avLst/>
            </a:prstGeom>
            <a:noFill/>
            <a:ln w="9525">
              <a:solidFill>
                <a:srgbClr val="B2B2B2"/>
              </a:solidFill>
              <a:prstDash val="dash"/>
              <a:round/>
              <a:headEnd/>
              <a:tailEnd/>
            </a:ln>
          </p:spPr>
          <p:txBody>
            <a:bodyPr/>
            <a:lstStyle/>
            <a:p>
              <a:endParaRPr lang="en-US"/>
            </a:p>
          </p:txBody>
        </p:sp>
        <p:sp>
          <p:nvSpPr>
            <p:cNvPr id="156710" name="Line 21"/>
            <p:cNvSpPr>
              <a:spLocks noChangeShapeType="1"/>
            </p:cNvSpPr>
            <p:nvPr>
              <p:custDataLst>
                <p:tags r:id="rId37"/>
              </p:custDataLst>
            </p:nvPr>
          </p:nvSpPr>
          <p:spPr bwMode="gray">
            <a:xfrm>
              <a:off x="126" y="890"/>
              <a:ext cx="5988" cy="0"/>
            </a:xfrm>
            <a:prstGeom prst="line">
              <a:avLst/>
            </a:prstGeom>
            <a:noFill/>
            <a:ln w="9525">
              <a:solidFill>
                <a:srgbClr val="B2B2B2"/>
              </a:solidFill>
              <a:prstDash val="dash"/>
              <a:round/>
              <a:headEnd/>
              <a:tailEnd/>
            </a:ln>
          </p:spPr>
          <p:txBody>
            <a:bodyPr/>
            <a:lstStyle/>
            <a:p>
              <a:endParaRPr lang="en-US"/>
            </a:p>
          </p:txBody>
        </p:sp>
        <p:sp>
          <p:nvSpPr>
            <p:cNvPr id="156711" name="Line 22"/>
            <p:cNvSpPr>
              <a:spLocks noChangeShapeType="1"/>
            </p:cNvSpPr>
            <p:nvPr>
              <p:custDataLst>
                <p:tags r:id="rId38"/>
              </p:custDataLst>
            </p:nvPr>
          </p:nvSpPr>
          <p:spPr bwMode="gray">
            <a:xfrm>
              <a:off x="126" y="3067"/>
              <a:ext cx="5988" cy="0"/>
            </a:xfrm>
            <a:prstGeom prst="line">
              <a:avLst/>
            </a:prstGeom>
            <a:noFill/>
            <a:ln w="9525">
              <a:solidFill>
                <a:srgbClr val="B2B2B2"/>
              </a:solidFill>
              <a:prstDash val="dash"/>
              <a:round/>
              <a:headEnd/>
              <a:tailEnd/>
            </a:ln>
          </p:spPr>
          <p:txBody>
            <a:bodyPr/>
            <a:lstStyle/>
            <a:p>
              <a:endParaRPr lang="en-US"/>
            </a:p>
          </p:txBody>
        </p:sp>
      </p:grpSp>
      <p:grpSp>
        <p:nvGrpSpPr>
          <p:cNvPr id="156676" name="Group 23"/>
          <p:cNvGrpSpPr>
            <a:grpSpLocks/>
          </p:cNvGrpSpPr>
          <p:nvPr>
            <p:custDataLst>
              <p:tags r:id="rId4"/>
            </p:custDataLst>
          </p:nvPr>
        </p:nvGrpSpPr>
        <p:grpSpPr bwMode="auto">
          <a:xfrm>
            <a:off x="200025" y="5013325"/>
            <a:ext cx="9505950" cy="1223963"/>
            <a:chOff x="126" y="3158"/>
            <a:chExt cx="5988" cy="816"/>
          </a:xfrm>
        </p:grpSpPr>
        <p:sp>
          <p:nvSpPr>
            <p:cNvPr id="156687" name="Line 24"/>
            <p:cNvSpPr>
              <a:spLocks noChangeShapeType="1"/>
            </p:cNvSpPr>
            <p:nvPr>
              <p:custDataLst>
                <p:tags r:id="rId14"/>
              </p:custDataLst>
            </p:nvPr>
          </p:nvSpPr>
          <p:spPr bwMode="gray">
            <a:xfrm>
              <a:off x="126" y="3430"/>
              <a:ext cx="5988" cy="0"/>
            </a:xfrm>
            <a:prstGeom prst="line">
              <a:avLst/>
            </a:prstGeom>
            <a:noFill/>
            <a:ln w="9525">
              <a:solidFill>
                <a:srgbClr val="B2B2B2"/>
              </a:solidFill>
              <a:prstDash val="dash"/>
              <a:round/>
              <a:headEnd/>
              <a:tailEnd/>
            </a:ln>
          </p:spPr>
          <p:txBody>
            <a:bodyPr/>
            <a:lstStyle/>
            <a:p>
              <a:endParaRPr lang="en-US"/>
            </a:p>
          </p:txBody>
        </p:sp>
        <p:sp>
          <p:nvSpPr>
            <p:cNvPr id="156688" name="Line 25"/>
            <p:cNvSpPr>
              <a:spLocks noChangeShapeType="1"/>
            </p:cNvSpPr>
            <p:nvPr>
              <p:custDataLst>
                <p:tags r:id="rId15"/>
              </p:custDataLst>
            </p:nvPr>
          </p:nvSpPr>
          <p:spPr bwMode="gray">
            <a:xfrm>
              <a:off x="126" y="3566"/>
              <a:ext cx="5988" cy="0"/>
            </a:xfrm>
            <a:prstGeom prst="line">
              <a:avLst/>
            </a:prstGeom>
            <a:noFill/>
            <a:ln w="9525">
              <a:solidFill>
                <a:srgbClr val="B2B2B2"/>
              </a:solidFill>
              <a:prstDash val="dash"/>
              <a:round/>
              <a:headEnd/>
              <a:tailEnd/>
            </a:ln>
          </p:spPr>
          <p:txBody>
            <a:bodyPr/>
            <a:lstStyle/>
            <a:p>
              <a:endParaRPr lang="en-US"/>
            </a:p>
          </p:txBody>
        </p:sp>
        <p:sp>
          <p:nvSpPr>
            <p:cNvPr id="156689" name="Line 26"/>
            <p:cNvSpPr>
              <a:spLocks noChangeShapeType="1"/>
            </p:cNvSpPr>
            <p:nvPr>
              <p:custDataLst>
                <p:tags r:id="rId16"/>
              </p:custDataLst>
            </p:nvPr>
          </p:nvSpPr>
          <p:spPr bwMode="gray">
            <a:xfrm>
              <a:off x="126" y="3702"/>
              <a:ext cx="5988" cy="0"/>
            </a:xfrm>
            <a:prstGeom prst="line">
              <a:avLst/>
            </a:prstGeom>
            <a:noFill/>
            <a:ln w="9525">
              <a:solidFill>
                <a:srgbClr val="B2B2B2"/>
              </a:solidFill>
              <a:prstDash val="dash"/>
              <a:round/>
              <a:headEnd/>
              <a:tailEnd/>
            </a:ln>
          </p:spPr>
          <p:txBody>
            <a:bodyPr/>
            <a:lstStyle/>
            <a:p>
              <a:endParaRPr lang="en-US"/>
            </a:p>
          </p:txBody>
        </p:sp>
        <p:sp>
          <p:nvSpPr>
            <p:cNvPr id="156690" name="Line 27"/>
            <p:cNvSpPr>
              <a:spLocks noChangeShapeType="1"/>
            </p:cNvSpPr>
            <p:nvPr>
              <p:custDataLst>
                <p:tags r:id="rId17"/>
              </p:custDataLst>
            </p:nvPr>
          </p:nvSpPr>
          <p:spPr bwMode="gray">
            <a:xfrm>
              <a:off x="126" y="3838"/>
              <a:ext cx="5988" cy="0"/>
            </a:xfrm>
            <a:prstGeom prst="line">
              <a:avLst/>
            </a:prstGeom>
            <a:noFill/>
            <a:ln w="9525">
              <a:solidFill>
                <a:srgbClr val="B2B2B2"/>
              </a:solidFill>
              <a:prstDash val="dash"/>
              <a:round/>
              <a:headEnd/>
              <a:tailEnd/>
            </a:ln>
          </p:spPr>
          <p:txBody>
            <a:bodyPr/>
            <a:lstStyle/>
            <a:p>
              <a:endParaRPr lang="en-US"/>
            </a:p>
          </p:txBody>
        </p:sp>
        <p:sp>
          <p:nvSpPr>
            <p:cNvPr id="156691" name="Line 28"/>
            <p:cNvSpPr>
              <a:spLocks noChangeShapeType="1"/>
            </p:cNvSpPr>
            <p:nvPr>
              <p:custDataLst>
                <p:tags r:id="rId18"/>
              </p:custDataLst>
            </p:nvPr>
          </p:nvSpPr>
          <p:spPr bwMode="gray">
            <a:xfrm>
              <a:off x="126" y="3294"/>
              <a:ext cx="5988" cy="0"/>
            </a:xfrm>
            <a:prstGeom prst="line">
              <a:avLst/>
            </a:prstGeom>
            <a:noFill/>
            <a:ln w="9525">
              <a:solidFill>
                <a:srgbClr val="B2B2B2"/>
              </a:solidFill>
              <a:prstDash val="dash"/>
              <a:round/>
              <a:headEnd/>
              <a:tailEnd/>
            </a:ln>
          </p:spPr>
          <p:txBody>
            <a:bodyPr/>
            <a:lstStyle/>
            <a:p>
              <a:endParaRPr lang="en-US"/>
            </a:p>
          </p:txBody>
        </p:sp>
        <p:sp>
          <p:nvSpPr>
            <p:cNvPr id="156692" name="Line 29"/>
            <p:cNvSpPr>
              <a:spLocks noChangeShapeType="1"/>
            </p:cNvSpPr>
            <p:nvPr>
              <p:custDataLst>
                <p:tags r:id="rId19"/>
              </p:custDataLst>
            </p:nvPr>
          </p:nvSpPr>
          <p:spPr bwMode="gray">
            <a:xfrm>
              <a:off x="126" y="3158"/>
              <a:ext cx="5988" cy="0"/>
            </a:xfrm>
            <a:prstGeom prst="line">
              <a:avLst/>
            </a:prstGeom>
            <a:noFill/>
            <a:ln w="9525">
              <a:solidFill>
                <a:srgbClr val="B2B2B2"/>
              </a:solidFill>
              <a:prstDash val="dash"/>
              <a:round/>
              <a:headEnd/>
              <a:tailEnd/>
            </a:ln>
          </p:spPr>
          <p:txBody>
            <a:bodyPr/>
            <a:lstStyle/>
            <a:p>
              <a:endParaRPr lang="en-US"/>
            </a:p>
          </p:txBody>
        </p:sp>
        <p:sp>
          <p:nvSpPr>
            <p:cNvPr id="156693" name="Line 30"/>
            <p:cNvSpPr>
              <a:spLocks noChangeShapeType="1"/>
            </p:cNvSpPr>
            <p:nvPr>
              <p:custDataLst>
                <p:tags r:id="rId20"/>
              </p:custDataLst>
            </p:nvPr>
          </p:nvSpPr>
          <p:spPr bwMode="gray">
            <a:xfrm>
              <a:off x="126" y="3974"/>
              <a:ext cx="5988" cy="0"/>
            </a:xfrm>
            <a:prstGeom prst="line">
              <a:avLst/>
            </a:prstGeom>
            <a:noFill/>
            <a:ln w="9525">
              <a:solidFill>
                <a:srgbClr val="B2B2B2"/>
              </a:solidFill>
              <a:prstDash val="dash"/>
              <a:round/>
              <a:headEnd/>
              <a:tailEnd/>
            </a:ln>
          </p:spPr>
          <p:txBody>
            <a:bodyPr/>
            <a:lstStyle/>
            <a:p>
              <a:endParaRPr lang="en-US"/>
            </a:p>
          </p:txBody>
        </p:sp>
      </p:grpSp>
      <p:sp>
        <p:nvSpPr>
          <p:cNvPr id="156677" name="Rectangle 31"/>
          <p:cNvSpPr>
            <a:spLocks noChangeArrowheads="1"/>
          </p:cNvSpPr>
          <p:nvPr>
            <p:custDataLst>
              <p:tags r:id="rId5"/>
            </p:custDataLst>
          </p:nvPr>
        </p:nvSpPr>
        <p:spPr bwMode="gray">
          <a:xfrm>
            <a:off x="200025" y="1268413"/>
            <a:ext cx="9505950" cy="144462"/>
          </a:xfrm>
          <a:prstGeom prst="rect">
            <a:avLst/>
          </a:prstGeom>
          <a:solidFill>
            <a:srgbClr val="B2B2B2"/>
          </a:solidFill>
          <a:ln w="9525">
            <a:solidFill>
              <a:srgbClr val="B2B2B2"/>
            </a:solidFill>
            <a:miter lim="800000"/>
            <a:headEnd/>
            <a:tailEnd/>
          </a:ln>
        </p:spPr>
        <p:txBody>
          <a:bodyPr wrap="none" anchor="ctr"/>
          <a:lstStyle/>
          <a:p>
            <a:pPr algn="ctr"/>
            <a:endParaRPr lang="en-US" sz="1400">
              <a:latin typeface="Arial" charset="0"/>
              <a:cs typeface="Arial" charset="0"/>
            </a:endParaRPr>
          </a:p>
        </p:txBody>
      </p:sp>
      <p:sp>
        <p:nvSpPr>
          <p:cNvPr id="156678" name="Rectangle 32"/>
          <p:cNvSpPr>
            <a:spLocks noGrp="1" noChangeArrowheads="1"/>
          </p:cNvSpPr>
          <p:nvPr>
            <p:ph type="body" idx="4294967295"/>
            <p:custDataLst>
              <p:tags r:id="rId6"/>
            </p:custDataLst>
          </p:nvPr>
        </p:nvSpPr>
        <p:spPr bwMode="gray">
          <a:xfrm>
            <a:off x="201613" y="1414463"/>
            <a:ext cx="6629400" cy="3454400"/>
          </a:xfrm>
        </p:spPr>
        <p:txBody>
          <a:bodyPr lIns="36000" tIns="0" rIns="36000" bIns="36000"/>
          <a:lstStyle/>
          <a:p>
            <a:pPr marL="330200" indent="-330200" defTabSz="358775">
              <a:lnSpc>
                <a:spcPct val="105000"/>
              </a:lnSpc>
              <a:buFontTx/>
              <a:buNone/>
            </a:pPr>
            <a:r>
              <a:rPr lang="en-GB" sz="1100" u="sng" smtClean="0"/>
              <a:t>Actions</a:t>
            </a:r>
          </a:p>
          <a:p>
            <a:pPr marL="330200" indent="-330200" defTabSz="358775">
              <a:lnSpc>
                <a:spcPct val="105000"/>
              </a:lnSpc>
              <a:buFontTx/>
              <a:buNone/>
            </a:pPr>
            <a:r>
              <a:rPr lang="en-GB" sz="1100" smtClean="0"/>
              <a:t>2.1</a:t>
            </a:r>
            <a:r>
              <a:rPr lang="en-GB" sz="1100" smtClean="0">
                <a:solidFill>
                  <a:srgbClr val="00CC00"/>
                </a:solidFill>
              </a:rPr>
              <a:t>	</a:t>
            </a:r>
            <a:r>
              <a:rPr lang="en-GB" sz="1100" smtClean="0"/>
              <a:t>Further enable those using services to feedback on their quality between inspections</a:t>
            </a:r>
            <a:endParaRPr lang="en-GB" sz="1100" b="0" smtClean="0"/>
          </a:p>
          <a:p>
            <a:pPr marL="330200" indent="-330200" defTabSz="358775">
              <a:lnSpc>
                <a:spcPct val="105000"/>
              </a:lnSpc>
              <a:buFontTx/>
              <a:buAutoNum type="romanLcPeriod"/>
            </a:pPr>
            <a:r>
              <a:rPr lang="en-GB" sz="1100" b="0" smtClean="0"/>
              <a:t>Increase the variety of ways in which users can feedback their views between</a:t>
            </a:r>
          </a:p>
          <a:p>
            <a:pPr marL="330200" indent="-330200" defTabSz="358775">
              <a:lnSpc>
                <a:spcPct val="105000"/>
              </a:lnSpc>
              <a:buFontTx/>
              <a:buNone/>
            </a:pPr>
            <a:r>
              <a:rPr lang="en-GB" sz="1100" b="0" smtClean="0"/>
              <a:t>	inspections </a:t>
            </a:r>
          </a:p>
          <a:p>
            <a:pPr marL="330200" indent="-330200" defTabSz="358775">
              <a:lnSpc>
                <a:spcPct val="105000"/>
              </a:lnSpc>
              <a:buFontTx/>
              <a:buAutoNum type="romanLcPeriod" startAt="2"/>
            </a:pPr>
            <a:r>
              <a:rPr lang="en-GB" sz="1100" b="0" smtClean="0"/>
              <a:t>Introduce mechanisms to target key user groups such as children and young people, parents and carers and adult learners to understand local and national perspectives </a:t>
            </a:r>
          </a:p>
          <a:p>
            <a:pPr marL="330200" indent="-330200" defTabSz="358775">
              <a:lnSpc>
                <a:spcPct val="105000"/>
              </a:lnSpc>
              <a:buFontTx/>
              <a:buAutoNum type="romanLcPeriod" startAt="2"/>
            </a:pPr>
            <a:r>
              <a:rPr lang="en-GB" sz="1100" b="0" smtClean="0"/>
              <a:t>Develop new ways to gather parents’ views to influence inspection selection	</a:t>
            </a:r>
          </a:p>
          <a:p>
            <a:pPr marL="330200" indent="-330200" defTabSz="358775">
              <a:lnSpc>
                <a:spcPct val="105000"/>
              </a:lnSpc>
              <a:buFontTx/>
              <a:buNone/>
            </a:pPr>
            <a:r>
              <a:rPr lang="en-GB" sz="1100" smtClean="0"/>
              <a:t>2.2 	Increase the involvement of those using services during inspections</a:t>
            </a:r>
          </a:p>
          <a:p>
            <a:pPr marL="330200" indent="-330200" defTabSz="358775">
              <a:lnSpc>
                <a:spcPct val="105000"/>
              </a:lnSpc>
              <a:buFontTx/>
              <a:buAutoNum type="romanLcPeriod"/>
            </a:pPr>
            <a:r>
              <a:rPr lang="en-GB" sz="1100" b="0" smtClean="0"/>
              <a:t>Increase and widen the consultation on new inspection frameworks</a:t>
            </a:r>
          </a:p>
          <a:p>
            <a:pPr marL="330200" indent="-330200" defTabSz="358775">
              <a:lnSpc>
                <a:spcPct val="105000"/>
              </a:lnSpc>
              <a:buFontTx/>
              <a:buAutoNum type="romanLcPeriod"/>
            </a:pPr>
            <a:r>
              <a:rPr lang="en-GB" sz="1100" b="0" smtClean="0"/>
              <a:t>Increase the use of interactive engagement methods to capture user views particularly targeting those potentially hardest to reach </a:t>
            </a:r>
          </a:p>
          <a:p>
            <a:pPr marL="330200" indent="-330200" defTabSz="358775">
              <a:buFontTx/>
              <a:buNone/>
            </a:pPr>
            <a:r>
              <a:rPr lang="en-GB" sz="1100" smtClean="0"/>
              <a:t>2.3	Make information about the quality of services more available, accessible and transparent </a:t>
            </a:r>
          </a:p>
          <a:p>
            <a:pPr marL="330200" indent="-330200" defTabSz="358775">
              <a:lnSpc>
                <a:spcPct val="110000"/>
              </a:lnSpc>
              <a:buFontTx/>
              <a:buNone/>
            </a:pPr>
            <a:r>
              <a:rPr lang="en-GB" sz="1100" b="0" smtClean="0"/>
              <a:t>i. 	Make more information available about inspection outcomes through new regular statistical releases</a:t>
            </a:r>
          </a:p>
          <a:p>
            <a:pPr marL="330200" indent="-330200" defTabSz="358775">
              <a:lnSpc>
                <a:spcPct val="120000"/>
              </a:lnSpc>
              <a:buFontTx/>
              <a:buNone/>
            </a:pPr>
            <a:r>
              <a:rPr lang="en-GB" sz="1100" b="0" smtClean="0"/>
              <a:t>ii. 	Make reports and other information available in ways which enable greater public interrogation and analysis</a:t>
            </a:r>
          </a:p>
        </p:txBody>
      </p:sp>
      <p:sp>
        <p:nvSpPr>
          <p:cNvPr id="156679" name="Rectangle 33"/>
          <p:cNvSpPr>
            <a:spLocks noChangeArrowheads="1"/>
          </p:cNvSpPr>
          <p:nvPr>
            <p:custDataLst>
              <p:tags r:id="rId7"/>
            </p:custDataLst>
          </p:nvPr>
        </p:nvSpPr>
        <p:spPr bwMode="gray">
          <a:xfrm>
            <a:off x="4089400" y="404813"/>
            <a:ext cx="5616575" cy="863600"/>
          </a:xfrm>
          <a:prstGeom prst="rect">
            <a:avLst/>
          </a:prstGeom>
          <a:noFill/>
          <a:ln w="9525" algn="ctr">
            <a:solidFill>
              <a:srgbClr val="B2B2B2"/>
            </a:solidFill>
            <a:miter lim="800000"/>
            <a:headEnd/>
            <a:tailEnd/>
          </a:ln>
        </p:spPr>
        <p:txBody>
          <a:bodyPr lIns="36000" tIns="36000" rIns="36000" bIns="36000"/>
          <a:lstStyle/>
          <a:p>
            <a:pPr>
              <a:spcBef>
                <a:spcPct val="20000"/>
              </a:spcBef>
              <a:buClr>
                <a:schemeClr val="tx1"/>
              </a:buClr>
            </a:pPr>
            <a:r>
              <a:rPr lang="en-GB" sz="1400" i="1">
                <a:solidFill>
                  <a:srgbClr val="292929"/>
                </a:solidFill>
              </a:rPr>
              <a:t>Ensuring people’s views and experiences inform how and when we inspect and regulate, and by empowering people with the information they need to hold services to account</a:t>
            </a:r>
            <a:endParaRPr lang="en-GB" sz="1400" i="1">
              <a:cs typeface="Arial" charset="0"/>
            </a:endParaRPr>
          </a:p>
          <a:p>
            <a:pPr>
              <a:spcBef>
                <a:spcPct val="20000"/>
              </a:spcBef>
              <a:buClr>
                <a:schemeClr val="tx1"/>
              </a:buClr>
            </a:pPr>
            <a:endParaRPr lang="en-GB" sz="1400" i="1">
              <a:cs typeface="Arial" charset="0"/>
            </a:endParaRPr>
          </a:p>
        </p:txBody>
      </p:sp>
      <p:sp>
        <p:nvSpPr>
          <p:cNvPr id="156680" name="Rectangle 34"/>
          <p:cNvSpPr>
            <a:spLocks noChangeArrowheads="1"/>
          </p:cNvSpPr>
          <p:nvPr>
            <p:custDataLst>
              <p:tags r:id="rId8"/>
            </p:custDataLst>
          </p:nvPr>
        </p:nvSpPr>
        <p:spPr bwMode="gray">
          <a:xfrm>
            <a:off x="7040563" y="1412875"/>
            <a:ext cx="2665412" cy="3455988"/>
          </a:xfrm>
          <a:prstGeom prst="rect">
            <a:avLst/>
          </a:prstGeom>
          <a:noFill/>
          <a:ln w="9525" algn="ctr">
            <a:solidFill>
              <a:srgbClr val="B2B2B2"/>
            </a:solidFill>
            <a:miter lim="800000"/>
            <a:headEnd/>
            <a:tailEnd/>
          </a:ln>
        </p:spPr>
        <p:txBody>
          <a:bodyPr lIns="36000" tIns="0" rIns="36000" bIns="36000"/>
          <a:lstStyle/>
          <a:p>
            <a:pPr marL="342900" indent="-342900" defTabSz="627063">
              <a:lnSpc>
                <a:spcPct val="110000"/>
              </a:lnSpc>
            </a:pPr>
            <a:r>
              <a:rPr lang="en-GB" sz="1200" b="1" u="sng">
                <a:latin typeface="Arial" charset="0"/>
                <a:ea typeface="ヒラギノ角ゴ ProN W3"/>
                <a:cs typeface="Arial" charset="0"/>
              </a:rPr>
              <a:t>Start		End		</a:t>
            </a:r>
          </a:p>
          <a:p>
            <a:pPr marL="342900" indent="-342900" defTabSz="627063">
              <a:lnSpc>
                <a:spcPct val="120000"/>
              </a:lnSpc>
            </a:pPr>
            <a:endParaRPr lang="en-GB" sz="1100">
              <a:ea typeface="ヒラギノ角ゴ ProN W3"/>
              <a:cs typeface="Arial" charset="0"/>
            </a:endParaRPr>
          </a:p>
          <a:p>
            <a:pPr marL="342900" indent="-342900" defTabSz="627063">
              <a:lnSpc>
                <a:spcPct val="120000"/>
              </a:lnSpc>
            </a:pPr>
            <a:r>
              <a:rPr lang="en-GB" sz="1100">
                <a:ea typeface="ヒラギノ角ゴ ProN W3"/>
                <a:cs typeface="Arial" charset="0"/>
              </a:rPr>
              <a:t>Oct 2010 	Sept 2012</a:t>
            </a:r>
          </a:p>
          <a:p>
            <a:pPr marL="342900" indent="-342900" defTabSz="627063">
              <a:lnSpc>
                <a:spcPct val="110000"/>
              </a:lnSpc>
            </a:pPr>
            <a:endParaRPr lang="en-GB" sz="1400">
              <a:ea typeface="ヒラギノ角ゴ ProN W3"/>
              <a:cs typeface="Arial" charset="0"/>
            </a:endParaRPr>
          </a:p>
          <a:p>
            <a:pPr marL="342900" indent="-342900" defTabSz="627063">
              <a:lnSpc>
                <a:spcPct val="110000"/>
              </a:lnSpc>
            </a:pPr>
            <a:r>
              <a:rPr lang="en-GB" sz="1100">
                <a:ea typeface="ヒラギノ角ゴ ProN W3"/>
                <a:cs typeface="Arial" charset="0"/>
              </a:rPr>
              <a:t>Oct 2010	Sept 2012</a:t>
            </a:r>
          </a:p>
          <a:p>
            <a:pPr marL="342900" indent="-342900" defTabSz="627063">
              <a:lnSpc>
                <a:spcPct val="110000"/>
              </a:lnSpc>
            </a:pPr>
            <a:endParaRPr lang="en-GB" sz="1400">
              <a:solidFill>
                <a:srgbClr val="292929"/>
              </a:solidFill>
              <a:ea typeface="ヒラギノ角ゴ ProN W3"/>
              <a:cs typeface="Arial" charset="0"/>
            </a:endParaRPr>
          </a:p>
          <a:p>
            <a:pPr marL="342900" indent="-342900" defTabSz="627063">
              <a:lnSpc>
                <a:spcPct val="110000"/>
              </a:lnSpc>
            </a:pPr>
            <a:r>
              <a:rPr lang="en-GB" sz="1100">
                <a:solidFill>
                  <a:srgbClr val="292929"/>
                </a:solidFill>
                <a:ea typeface="ヒラギノ角ゴ ProN W3"/>
                <a:cs typeface="Arial" charset="0"/>
              </a:rPr>
              <a:t>Oct 2010   	Sept 2012</a:t>
            </a:r>
            <a:endParaRPr lang="en-GB" sz="1100">
              <a:ea typeface="ヒラギノ角ゴ ProN W3"/>
              <a:cs typeface="Arial" charset="0"/>
            </a:endParaRPr>
          </a:p>
          <a:p>
            <a:pPr marL="342900" indent="-342900" defTabSz="627063"/>
            <a:endParaRPr lang="en-GB" sz="1600">
              <a:ea typeface="ヒラギノ角ゴ ProN W3"/>
              <a:cs typeface="Arial" charset="0"/>
            </a:endParaRPr>
          </a:p>
          <a:p>
            <a:pPr marL="342900" indent="-342900" defTabSz="627063"/>
            <a:r>
              <a:rPr lang="en-GB" sz="1100">
                <a:ea typeface="ヒラギノ角ゴ ProN W3"/>
                <a:cs typeface="Arial" charset="0"/>
              </a:rPr>
              <a:t>Oct 2010 	Sept 2012</a:t>
            </a:r>
            <a:endParaRPr lang="en-GB" sz="1100">
              <a:solidFill>
                <a:srgbClr val="292929"/>
              </a:solidFill>
              <a:ea typeface="ヒラギノ角ゴ ProN W3"/>
              <a:cs typeface="Arial" charset="0"/>
            </a:endParaRPr>
          </a:p>
          <a:p>
            <a:pPr marL="342900" indent="-342900" defTabSz="627063"/>
            <a:r>
              <a:rPr lang="en-GB" sz="1100">
                <a:ea typeface="ヒラギノ角ゴ ProN W3"/>
                <a:cs typeface="Arial" charset="0"/>
              </a:rPr>
              <a:t>Oct 2010	Sept 2012</a:t>
            </a:r>
          </a:p>
          <a:p>
            <a:pPr marL="342900" indent="-342900" defTabSz="627063">
              <a:lnSpc>
                <a:spcPct val="120000"/>
              </a:lnSpc>
            </a:pPr>
            <a:endParaRPr lang="en-GB" sz="1100">
              <a:ea typeface="ヒラギノ角ゴ ProN W3"/>
              <a:cs typeface="Arial" charset="0"/>
            </a:endParaRPr>
          </a:p>
          <a:p>
            <a:pPr marL="342900" indent="-342900" defTabSz="627063">
              <a:lnSpc>
                <a:spcPct val="120000"/>
              </a:lnSpc>
            </a:pPr>
            <a:endParaRPr lang="en-GB" sz="1100">
              <a:ea typeface="ヒラギノ角ゴ ProN W3"/>
              <a:cs typeface="Arial" charset="0"/>
            </a:endParaRPr>
          </a:p>
          <a:p>
            <a:pPr marL="342900" indent="-342900" defTabSz="627063">
              <a:lnSpc>
                <a:spcPct val="120000"/>
              </a:lnSpc>
            </a:pPr>
            <a:r>
              <a:rPr lang="en-GB" sz="1100">
                <a:ea typeface="ヒラギノ角ゴ ProN W3"/>
                <a:cs typeface="Arial" charset="0"/>
              </a:rPr>
              <a:t>April 2011	April 2012</a:t>
            </a:r>
            <a:endParaRPr lang="en-GB" sz="1100">
              <a:solidFill>
                <a:srgbClr val="292929"/>
              </a:solidFill>
              <a:ea typeface="ヒラギノ角ゴ ProN W3"/>
              <a:cs typeface="Arial" charset="0"/>
            </a:endParaRPr>
          </a:p>
          <a:p>
            <a:pPr marL="342900" indent="-342900" defTabSz="627063">
              <a:lnSpc>
                <a:spcPct val="125000"/>
              </a:lnSpc>
            </a:pPr>
            <a:endParaRPr lang="en-GB" sz="1100">
              <a:solidFill>
                <a:srgbClr val="292929"/>
              </a:solidFill>
              <a:ea typeface="ヒラギノ角ゴ ProN W3"/>
              <a:cs typeface="Arial" charset="0"/>
            </a:endParaRPr>
          </a:p>
          <a:p>
            <a:pPr marL="342900" indent="-342900" defTabSz="627063">
              <a:lnSpc>
                <a:spcPct val="125000"/>
              </a:lnSpc>
            </a:pPr>
            <a:r>
              <a:rPr lang="en-GB" sz="1100">
                <a:solidFill>
                  <a:srgbClr val="292929"/>
                </a:solidFill>
                <a:ea typeface="ヒラギノ角ゴ ProN W3"/>
                <a:cs typeface="Arial" charset="0"/>
              </a:rPr>
              <a:t>April 2011	April 2012</a:t>
            </a:r>
          </a:p>
          <a:p>
            <a:pPr marL="342900" indent="-342900" defTabSz="627063" eaLnBrk="0" hangingPunct="0">
              <a:lnSpc>
                <a:spcPct val="125000"/>
              </a:lnSpc>
            </a:pPr>
            <a:endParaRPr lang="en-GB" sz="1100">
              <a:latin typeface="Arial" charset="0"/>
              <a:ea typeface="ヒラギノ角ゴ ProN W3"/>
              <a:cs typeface="Arial" charset="0"/>
            </a:endParaRPr>
          </a:p>
        </p:txBody>
      </p:sp>
      <p:sp>
        <p:nvSpPr>
          <p:cNvPr id="156681" name="Rectangle 35"/>
          <p:cNvSpPr>
            <a:spLocks noGrp="1" noChangeArrowheads="1"/>
          </p:cNvSpPr>
          <p:nvPr>
            <p:ph type="title" idx="4294967295"/>
            <p:custDataLst>
              <p:tags r:id="rId9"/>
            </p:custDataLst>
          </p:nvPr>
        </p:nvSpPr>
        <p:spPr bwMode="gray">
          <a:xfrm>
            <a:off x="200025" y="404813"/>
            <a:ext cx="3762375" cy="863600"/>
          </a:xfrm>
          <a:ln algn="ctr"/>
        </p:spPr>
        <p:txBody>
          <a:bodyPr lIns="36000" tIns="36000" rIns="36000" bIns="36000" anchor="t"/>
          <a:lstStyle/>
          <a:p>
            <a:pPr eaLnBrk="1" hangingPunct="1">
              <a:lnSpc>
                <a:spcPct val="110000"/>
              </a:lnSpc>
            </a:pPr>
            <a:r>
              <a:rPr lang="en-GB" sz="2000" smtClean="0">
                <a:ea typeface="ヒラギノ角ゴ ProN W3"/>
                <a:cs typeface="ヒラギノ角ゴ ProN W3"/>
              </a:rPr>
              <a:t>2. </a:t>
            </a:r>
            <a:r>
              <a:rPr lang="en-GB" sz="2000" smtClean="0"/>
              <a:t>Better public involvement</a:t>
            </a:r>
            <a:br>
              <a:rPr lang="en-GB" sz="2000" smtClean="0"/>
            </a:br>
            <a:endParaRPr lang="en-GB" sz="2000" smtClean="0"/>
          </a:p>
        </p:txBody>
      </p:sp>
      <p:sp>
        <p:nvSpPr>
          <p:cNvPr id="156682" name="Rectangle 36"/>
          <p:cNvSpPr>
            <a:spLocks noChangeArrowheads="1"/>
          </p:cNvSpPr>
          <p:nvPr>
            <p:custDataLst>
              <p:tags r:id="rId10"/>
            </p:custDataLst>
          </p:nvPr>
        </p:nvSpPr>
        <p:spPr bwMode="gray">
          <a:xfrm>
            <a:off x="200025" y="5011738"/>
            <a:ext cx="6624638" cy="1225550"/>
          </a:xfrm>
          <a:prstGeom prst="rect">
            <a:avLst/>
          </a:prstGeom>
          <a:noFill/>
          <a:ln w="9525" algn="ctr">
            <a:solidFill>
              <a:srgbClr val="B2B2B2"/>
            </a:solidFill>
            <a:miter lim="800000"/>
            <a:headEnd/>
            <a:tailEnd/>
          </a:ln>
        </p:spPr>
        <p:txBody>
          <a:bodyPr lIns="36000" tIns="0" rIns="36000" bIns="36000"/>
          <a:lstStyle/>
          <a:p>
            <a:pPr marL="342900" indent="-342900" defTabSz="358775">
              <a:lnSpc>
                <a:spcPct val="110000"/>
              </a:lnSpc>
            </a:pPr>
            <a:r>
              <a:rPr lang="en-GB" sz="1200" b="1">
                <a:latin typeface="Arial" charset="0"/>
                <a:ea typeface="ヒラギノ角ゴ ProN W3"/>
                <a:cs typeface="Arial" charset="0"/>
              </a:rPr>
              <a:t>MILESTONES     </a:t>
            </a:r>
            <a:r>
              <a:rPr lang="en-GB" sz="1200">
                <a:latin typeface="Arial" charset="0"/>
                <a:ea typeface="ヒラギノ角ゴ ProN W3"/>
                <a:cs typeface="Arial" charset="0"/>
              </a:rPr>
              <a:t>New</a:t>
            </a:r>
            <a:r>
              <a:rPr lang="en-GB" sz="1200">
                <a:ea typeface="ヒラギノ角ゴ ProN W3"/>
                <a:cs typeface="Arial" charset="0"/>
              </a:rPr>
              <a:t> inspection arrangements for </a:t>
            </a:r>
          </a:p>
          <a:p>
            <a:pPr marL="1600200" lvl="3" indent="-228600" defTabSz="358775">
              <a:lnSpc>
                <a:spcPct val="115000"/>
              </a:lnSpc>
              <a:buFontTx/>
              <a:buChar char="•"/>
            </a:pPr>
            <a:r>
              <a:rPr lang="en-GB" sz="1200">
                <a:ea typeface="ヒラギノ角ゴ ProN W3"/>
                <a:cs typeface="Arial" charset="0"/>
              </a:rPr>
              <a:t>	schools</a:t>
            </a:r>
          </a:p>
          <a:p>
            <a:pPr marL="1600200" lvl="3" indent="-228600" defTabSz="358775">
              <a:lnSpc>
                <a:spcPct val="115000"/>
              </a:lnSpc>
              <a:buFontTx/>
              <a:buChar char="•"/>
            </a:pPr>
            <a:r>
              <a:rPr lang="en-GB" sz="1200">
                <a:ea typeface="ヒラギノ角ゴ ProN W3"/>
                <a:cs typeface="Arial" charset="0"/>
              </a:rPr>
              <a:t>	social care</a:t>
            </a:r>
          </a:p>
          <a:p>
            <a:pPr marL="1600200" lvl="3" indent="-228600" defTabSz="358775">
              <a:lnSpc>
                <a:spcPct val="115000"/>
              </a:lnSpc>
              <a:buFontTx/>
              <a:buChar char="•"/>
            </a:pPr>
            <a:r>
              <a:rPr lang="en-GB" sz="1200">
                <a:ea typeface="ヒラギノ角ゴ ProN W3"/>
                <a:cs typeface="Arial" charset="0"/>
              </a:rPr>
              <a:t>    children’s services</a:t>
            </a:r>
          </a:p>
          <a:p>
            <a:pPr marL="1600200" lvl="3" indent="-228600" defTabSz="358775">
              <a:lnSpc>
                <a:spcPct val="115000"/>
              </a:lnSpc>
              <a:buFontTx/>
              <a:buChar char="•"/>
            </a:pPr>
            <a:r>
              <a:rPr lang="en-GB" sz="1200">
                <a:ea typeface="ヒラギノ角ゴ ProN W3"/>
                <a:cs typeface="Arial" charset="0"/>
              </a:rPr>
              <a:t>	childcare</a:t>
            </a:r>
          </a:p>
          <a:p>
            <a:pPr marL="1600200" lvl="3" indent="-228600" defTabSz="358775">
              <a:lnSpc>
                <a:spcPct val="115000"/>
              </a:lnSpc>
              <a:buFontTx/>
              <a:buChar char="•"/>
            </a:pPr>
            <a:r>
              <a:rPr lang="en-GB" sz="1200">
                <a:ea typeface="ヒラギノ角ゴ ProN W3"/>
                <a:cs typeface="Arial" charset="0"/>
              </a:rPr>
              <a:t>	learning and skills</a:t>
            </a:r>
          </a:p>
        </p:txBody>
      </p:sp>
      <p:sp>
        <p:nvSpPr>
          <p:cNvPr id="156683" name="Rectangle 37"/>
          <p:cNvSpPr>
            <a:spLocks noChangeArrowheads="1"/>
          </p:cNvSpPr>
          <p:nvPr>
            <p:custDataLst>
              <p:tags r:id="rId11"/>
            </p:custDataLst>
          </p:nvPr>
        </p:nvSpPr>
        <p:spPr bwMode="gray">
          <a:xfrm>
            <a:off x="200025" y="4868863"/>
            <a:ext cx="9505950" cy="144462"/>
          </a:xfrm>
          <a:prstGeom prst="rect">
            <a:avLst/>
          </a:prstGeom>
          <a:solidFill>
            <a:srgbClr val="B2B2B2"/>
          </a:solidFill>
          <a:ln w="9525">
            <a:solidFill>
              <a:srgbClr val="B2B2B2"/>
            </a:solidFill>
            <a:miter lim="800000"/>
            <a:headEnd/>
            <a:tailEnd/>
          </a:ln>
        </p:spPr>
        <p:txBody>
          <a:bodyPr wrap="none" anchor="ctr"/>
          <a:lstStyle/>
          <a:p>
            <a:pPr algn="ctr"/>
            <a:endParaRPr lang="en-US" sz="1400">
              <a:latin typeface="Arial" charset="0"/>
              <a:cs typeface="Arial" charset="0"/>
            </a:endParaRPr>
          </a:p>
        </p:txBody>
      </p:sp>
      <p:sp>
        <p:nvSpPr>
          <p:cNvPr id="156684" name="Rectangle 38"/>
          <p:cNvSpPr>
            <a:spLocks noChangeArrowheads="1"/>
          </p:cNvSpPr>
          <p:nvPr>
            <p:custDataLst>
              <p:tags r:id="rId12"/>
            </p:custDataLst>
          </p:nvPr>
        </p:nvSpPr>
        <p:spPr bwMode="gray">
          <a:xfrm>
            <a:off x="7040563" y="5011738"/>
            <a:ext cx="2665412" cy="1225550"/>
          </a:xfrm>
          <a:prstGeom prst="rect">
            <a:avLst/>
          </a:prstGeom>
          <a:noFill/>
          <a:ln w="9525" algn="ctr">
            <a:solidFill>
              <a:srgbClr val="B2B2B2"/>
            </a:solidFill>
            <a:miter lim="800000"/>
            <a:headEnd/>
            <a:tailEnd/>
          </a:ln>
        </p:spPr>
        <p:txBody>
          <a:bodyPr lIns="36000" tIns="0" rIns="36000" bIns="36000"/>
          <a:lstStyle/>
          <a:p>
            <a:pPr defTabSz="627063">
              <a:lnSpc>
                <a:spcPct val="110000"/>
              </a:lnSpc>
            </a:pPr>
            <a:endParaRPr lang="en-GB" sz="1200">
              <a:latin typeface="Arial" charset="0"/>
              <a:ea typeface="ヒラギノ角ゴ ProN W3"/>
              <a:cs typeface="Arial" charset="0"/>
            </a:endParaRPr>
          </a:p>
          <a:p>
            <a:pPr defTabSz="627063">
              <a:lnSpc>
                <a:spcPct val="110000"/>
              </a:lnSpc>
            </a:pPr>
            <a:endParaRPr lang="en-GB" sz="1200">
              <a:latin typeface="Arial" charset="0"/>
              <a:ea typeface="ヒラギノ角ゴ ProN W3"/>
              <a:cs typeface="Arial" charset="0"/>
            </a:endParaRPr>
          </a:p>
        </p:txBody>
      </p:sp>
      <p:sp>
        <p:nvSpPr>
          <p:cNvPr id="156685" name="Rectangle 39"/>
          <p:cNvSpPr>
            <a:spLocks noChangeArrowheads="1"/>
          </p:cNvSpPr>
          <p:nvPr>
            <p:custDataLst>
              <p:tags r:id="rId13"/>
            </p:custDataLst>
          </p:nvPr>
        </p:nvSpPr>
        <p:spPr bwMode="gray">
          <a:xfrm>
            <a:off x="200025" y="6237288"/>
            <a:ext cx="9505950" cy="144462"/>
          </a:xfrm>
          <a:prstGeom prst="rect">
            <a:avLst/>
          </a:prstGeom>
          <a:solidFill>
            <a:srgbClr val="B2B2B2"/>
          </a:solidFill>
          <a:ln w="9525" algn="ctr">
            <a:solidFill>
              <a:srgbClr val="B2B2B2"/>
            </a:solidFill>
            <a:miter lim="800000"/>
            <a:headEnd/>
            <a:tailEnd/>
          </a:ln>
        </p:spPr>
        <p:txBody>
          <a:bodyPr wrap="none" anchor="ctr"/>
          <a:lstStyle/>
          <a:p>
            <a:pPr algn="ctr"/>
            <a:endParaRPr lang="en-US" sz="1400">
              <a:latin typeface="Arial" charset="0"/>
              <a:cs typeface="Arial" charset="0"/>
            </a:endParaRPr>
          </a:p>
        </p:txBody>
      </p:sp>
      <p:sp>
        <p:nvSpPr>
          <p:cNvPr id="156686" name="Rectangle 40"/>
          <p:cNvSpPr>
            <a:spLocks noChangeArrowheads="1"/>
          </p:cNvSpPr>
          <p:nvPr/>
        </p:nvSpPr>
        <p:spPr bwMode="auto">
          <a:xfrm>
            <a:off x="7040563" y="5157788"/>
            <a:ext cx="2447925" cy="1139825"/>
          </a:xfrm>
          <a:prstGeom prst="rect">
            <a:avLst/>
          </a:prstGeom>
          <a:noFill/>
          <a:ln w="9525">
            <a:noFill/>
            <a:miter lim="800000"/>
            <a:headEnd/>
            <a:tailEnd/>
          </a:ln>
        </p:spPr>
        <p:txBody>
          <a:bodyPr>
            <a:spAutoFit/>
          </a:bodyPr>
          <a:lstStyle/>
          <a:p>
            <a:pPr>
              <a:lnSpc>
                <a:spcPct val="115000"/>
              </a:lnSpc>
            </a:pPr>
            <a:r>
              <a:rPr lang="en-GB" sz="1200"/>
              <a:t>Dec 2011</a:t>
            </a:r>
          </a:p>
          <a:p>
            <a:pPr>
              <a:lnSpc>
                <a:spcPct val="115000"/>
              </a:lnSpc>
            </a:pPr>
            <a:r>
              <a:rPr lang="en-GB" sz="1200"/>
              <a:t>From April 2011</a:t>
            </a:r>
          </a:p>
          <a:p>
            <a:pPr>
              <a:lnSpc>
                <a:spcPct val="115000"/>
              </a:lnSpc>
            </a:pPr>
            <a:r>
              <a:rPr lang="en-GB" sz="1200"/>
              <a:t>May 2012</a:t>
            </a:r>
          </a:p>
          <a:p>
            <a:pPr>
              <a:lnSpc>
                <a:spcPct val="115000"/>
              </a:lnSpc>
            </a:pPr>
            <a:r>
              <a:rPr lang="en-GB" sz="1200"/>
              <a:t>Sept 2012</a:t>
            </a:r>
          </a:p>
          <a:p>
            <a:pPr>
              <a:lnSpc>
                <a:spcPct val="115000"/>
              </a:lnSpc>
            </a:pPr>
            <a:r>
              <a:rPr lang="en-GB" sz="1200"/>
              <a:t>Sept 2012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58722" name="Rectangle 2" hidden="1"/>
          <p:cNvGraphicFramePr>
            <a:graphicFrameLocks/>
          </p:cNvGraphicFramePr>
          <p:nvPr>
            <p:custDataLst>
              <p:tags r:id="rId2"/>
            </p:custDataLst>
          </p:nvPr>
        </p:nvGraphicFramePr>
        <p:xfrm>
          <a:off x="-6350" y="0"/>
          <a:ext cx="171450" cy="158750"/>
        </p:xfrm>
        <a:graphic>
          <a:graphicData uri="http://schemas.openxmlformats.org/presentationml/2006/ole">
            <p:oleObj spid="_x0000_s158722" r:id="rId39" imgW="0" imgH="0" progId="">
              <p:embed/>
            </p:oleObj>
          </a:graphicData>
        </a:graphic>
      </p:graphicFrame>
      <p:grpSp>
        <p:nvGrpSpPr>
          <p:cNvPr id="158723" name="Group 4"/>
          <p:cNvGrpSpPr>
            <a:grpSpLocks/>
          </p:cNvGrpSpPr>
          <p:nvPr>
            <p:custDataLst>
              <p:tags r:id="rId3"/>
            </p:custDataLst>
          </p:nvPr>
        </p:nvGrpSpPr>
        <p:grpSpPr bwMode="auto">
          <a:xfrm>
            <a:off x="200025" y="1412875"/>
            <a:ext cx="9505950" cy="3455988"/>
            <a:chOff x="126" y="890"/>
            <a:chExt cx="5988" cy="2177"/>
          </a:xfrm>
        </p:grpSpPr>
        <p:sp>
          <p:nvSpPr>
            <p:cNvPr id="158739" name="Line 5"/>
            <p:cNvSpPr>
              <a:spLocks noChangeShapeType="1"/>
            </p:cNvSpPr>
            <p:nvPr>
              <p:custDataLst>
                <p:tags r:id="rId19"/>
              </p:custDataLst>
            </p:nvPr>
          </p:nvSpPr>
          <p:spPr bwMode="gray">
            <a:xfrm>
              <a:off x="126" y="1018"/>
              <a:ext cx="5988" cy="0"/>
            </a:xfrm>
            <a:prstGeom prst="line">
              <a:avLst/>
            </a:prstGeom>
            <a:noFill/>
            <a:ln w="9525">
              <a:solidFill>
                <a:srgbClr val="B2B2B2"/>
              </a:solidFill>
              <a:prstDash val="dash"/>
              <a:round/>
              <a:headEnd/>
              <a:tailEnd/>
            </a:ln>
          </p:spPr>
          <p:txBody>
            <a:bodyPr/>
            <a:lstStyle/>
            <a:p>
              <a:endParaRPr lang="en-US"/>
            </a:p>
          </p:txBody>
        </p:sp>
        <p:sp>
          <p:nvSpPr>
            <p:cNvPr id="158740" name="Line 6"/>
            <p:cNvSpPr>
              <a:spLocks noChangeShapeType="1"/>
            </p:cNvSpPr>
            <p:nvPr>
              <p:custDataLst>
                <p:tags r:id="rId20"/>
              </p:custDataLst>
            </p:nvPr>
          </p:nvSpPr>
          <p:spPr bwMode="gray">
            <a:xfrm>
              <a:off x="126" y="1146"/>
              <a:ext cx="5988" cy="0"/>
            </a:xfrm>
            <a:prstGeom prst="line">
              <a:avLst/>
            </a:prstGeom>
            <a:noFill/>
            <a:ln w="9525">
              <a:solidFill>
                <a:srgbClr val="B2B2B2"/>
              </a:solidFill>
              <a:prstDash val="dash"/>
              <a:round/>
              <a:headEnd/>
              <a:tailEnd/>
            </a:ln>
          </p:spPr>
          <p:txBody>
            <a:bodyPr/>
            <a:lstStyle/>
            <a:p>
              <a:endParaRPr lang="en-US"/>
            </a:p>
          </p:txBody>
        </p:sp>
        <p:sp>
          <p:nvSpPr>
            <p:cNvPr id="158741" name="Line 7"/>
            <p:cNvSpPr>
              <a:spLocks noChangeShapeType="1"/>
            </p:cNvSpPr>
            <p:nvPr>
              <p:custDataLst>
                <p:tags r:id="rId21"/>
              </p:custDataLst>
            </p:nvPr>
          </p:nvSpPr>
          <p:spPr bwMode="gray">
            <a:xfrm>
              <a:off x="126" y="1274"/>
              <a:ext cx="5988" cy="0"/>
            </a:xfrm>
            <a:prstGeom prst="line">
              <a:avLst/>
            </a:prstGeom>
            <a:noFill/>
            <a:ln w="9525">
              <a:solidFill>
                <a:srgbClr val="B2B2B2"/>
              </a:solidFill>
              <a:prstDash val="dash"/>
              <a:round/>
              <a:headEnd/>
              <a:tailEnd/>
            </a:ln>
          </p:spPr>
          <p:txBody>
            <a:bodyPr/>
            <a:lstStyle/>
            <a:p>
              <a:endParaRPr lang="en-US"/>
            </a:p>
          </p:txBody>
        </p:sp>
        <p:sp>
          <p:nvSpPr>
            <p:cNvPr id="158742" name="Line 8"/>
            <p:cNvSpPr>
              <a:spLocks noChangeShapeType="1"/>
            </p:cNvSpPr>
            <p:nvPr>
              <p:custDataLst>
                <p:tags r:id="rId22"/>
              </p:custDataLst>
            </p:nvPr>
          </p:nvSpPr>
          <p:spPr bwMode="gray">
            <a:xfrm>
              <a:off x="126" y="1402"/>
              <a:ext cx="5988" cy="0"/>
            </a:xfrm>
            <a:prstGeom prst="line">
              <a:avLst/>
            </a:prstGeom>
            <a:noFill/>
            <a:ln w="9525">
              <a:solidFill>
                <a:srgbClr val="B2B2B2"/>
              </a:solidFill>
              <a:prstDash val="dash"/>
              <a:round/>
              <a:headEnd/>
              <a:tailEnd/>
            </a:ln>
          </p:spPr>
          <p:txBody>
            <a:bodyPr/>
            <a:lstStyle/>
            <a:p>
              <a:endParaRPr lang="en-US"/>
            </a:p>
          </p:txBody>
        </p:sp>
        <p:sp>
          <p:nvSpPr>
            <p:cNvPr id="158743" name="Line 9"/>
            <p:cNvSpPr>
              <a:spLocks noChangeShapeType="1"/>
            </p:cNvSpPr>
            <p:nvPr>
              <p:custDataLst>
                <p:tags r:id="rId23"/>
              </p:custDataLst>
            </p:nvPr>
          </p:nvSpPr>
          <p:spPr bwMode="gray">
            <a:xfrm>
              <a:off x="126" y="1658"/>
              <a:ext cx="5988" cy="0"/>
            </a:xfrm>
            <a:prstGeom prst="line">
              <a:avLst/>
            </a:prstGeom>
            <a:noFill/>
            <a:ln w="9525">
              <a:solidFill>
                <a:srgbClr val="B2B2B2"/>
              </a:solidFill>
              <a:prstDash val="dash"/>
              <a:round/>
              <a:headEnd/>
              <a:tailEnd/>
            </a:ln>
          </p:spPr>
          <p:txBody>
            <a:bodyPr/>
            <a:lstStyle/>
            <a:p>
              <a:endParaRPr lang="en-US"/>
            </a:p>
          </p:txBody>
        </p:sp>
        <p:sp>
          <p:nvSpPr>
            <p:cNvPr id="158744" name="Line 10"/>
            <p:cNvSpPr>
              <a:spLocks noChangeShapeType="1"/>
            </p:cNvSpPr>
            <p:nvPr>
              <p:custDataLst>
                <p:tags r:id="rId24"/>
              </p:custDataLst>
            </p:nvPr>
          </p:nvSpPr>
          <p:spPr bwMode="gray">
            <a:xfrm>
              <a:off x="126" y="1530"/>
              <a:ext cx="5988" cy="0"/>
            </a:xfrm>
            <a:prstGeom prst="line">
              <a:avLst/>
            </a:prstGeom>
            <a:noFill/>
            <a:ln w="9525">
              <a:solidFill>
                <a:srgbClr val="B2B2B2"/>
              </a:solidFill>
              <a:prstDash val="dash"/>
              <a:round/>
              <a:headEnd/>
              <a:tailEnd/>
            </a:ln>
          </p:spPr>
          <p:txBody>
            <a:bodyPr/>
            <a:lstStyle/>
            <a:p>
              <a:endParaRPr lang="en-US"/>
            </a:p>
          </p:txBody>
        </p:sp>
        <p:sp>
          <p:nvSpPr>
            <p:cNvPr id="158745" name="Line 11"/>
            <p:cNvSpPr>
              <a:spLocks noChangeShapeType="1"/>
            </p:cNvSpPr>
            <p:nvPr>
              <p:custDataLst>
                <p:tags r:id="rId25"/>
              </p:custDataLst>
            </p:nvPr>
          </p:nvSpPr>
          <p:spPr bwMode="gray">
            <a:xfrm>
              <a:off x="126" y="1786"/>
              <a:ext cx="5988" cy="0"/>
            </a:xfrm>
            <a:prstGeom prst="line">
              <a:avLst/>
            </a:prstGeom>
            <a:noFill/>
            <a:ln w="9525">
              <a:solidFill>
                <a:srgbClr val="B2B2B2"/>
              </a:solidFill>
              <a:prstDash val="dash"/>
              <a:round/>
              <a:headEnd/>
              <a:tailEnd/>
            </a:ln>
          </p:spPr>
          <p:txBody>
            <a:bodyPr/>
            <a:lstStyle/>
            <a:p>
              <a:endParaRPr lang="en-US"/>
            </a:p>
          </p:txBody>
        </p:sp>
        <p:sp>
          <p:nvSpPr>
            <p:cNvPr id="158746" name="Line 12"/>
            <p:cNvSpPr>
              <a:spLocks noChangeShapeType="1"/>
            </p:cNvSpPr>
            <p:nvPr>
              <p:custDataLst>
                <p:tags r:id="rId26"/>
              </p:custDataLst>
            </p:nvPr>
          </p:nvSpPr>
          <p:spPr bwMode="gray">
            <a:xfrm>
              <a:off x="126" y="1914"/>
              <a:ext cx="5988" cy="0"/>
            </a:xfrm>
            <a:prstGeom prst="line">
              <a:avLst/>
            </a:prstGeom>
            <a:noFill/>
            <a:ln w="9525">
              <a:solidFill>
                <a:srgbClr val="B2B2B2"/>
              </a:solidFill>
              <a:prstDash val="dash"/>
              <a:round/>
              <a:headEnd/>
              <a:tailEnd/>
            </a:ln>
          </p:spPr>
          <p:txBody>
            <a:bodyPr/>
            <a:lstStyle/>
            <a:p>
              <a:endParaRPr lang="en-US"/>
            </a:p>
          </p:txBody>
        </p:sp>
        <p:sp>
          <p:nvSpPr>
            <p:cNvPr id="158747" name="Line 13"/>
            <p:cNvSpPr>
              <a:spLocks noChangeShapeType="1"/>
            </p:cNvSpPr>
            <p:nvPr>
              <p:custDataLst>
                <p:tags r:id="rId27"/>
              </p:custDataLst>
            </p:nvPr>
          </p:nvSpPr>
          <p:spPr bwMode="gray">
            <a:xfrm>
              <a:off x="126" y="2042"/>
              <a:ext cx="5988" cy="0"/>
            </a:xfrm>
            <a:prstGeom prst="line">
              <a:avLst/>
            </a:prstGeom>
            <a:noFill/>
            <a:ln w="9525">
              <a:solidFill>
                <a:srgbClr val="B2B2B2"/>
              </a:solidFill>
              <a:prstDash val="dash"/>
              <a:round/>
              <a:headEnd/>
              <a:tailEnd/>
            </a:ln>
          </p:spPr>
          <p:txBody>
            <a:bodyPr/>
            <a:lstStyle/>
            <a:p>
              <a:endParaRPr lang="en-US"/>
            </a:p>
          </p:txBody>
        </p:sp>
        <p:sp>
          <p:nvSpPr>
            <p:cNvPr id="158748" name="Line 14"/>
            <p:cNvSpPr>
              <a:spLocks noChangeShapeType="1"/>
            </p:cNvSpPr>
            <p:nvPr>
              <p:custDataLst>
                <p:tags r:id="rId28"/>
              </p:custDataLst>
            </p:nvPr>
          </p:nvSpPr>
          <p:spPr bwMode="gray">
            <a:xfrm>
              <a:off x="126" y="2298"/>
              <a:ext cx="5988" cy="0"/>
            </a:xfrm>
            <a:prstGeom prst="line">
              <a:avLst/>
            </a:prstGeom>
            <a:noFill/>
            <a:ln w="9525">
              <a:solidFill>
                <a:srgbClr val="B2B2B2"/>
              </a:solidFill>
              <a:prstDash val="dash"/>
              <a:round/>
              <a:headEnd/>
              <a:tailEnd/>
            </a:ln>
          </p:spPr>
          <p:txBody>
            <a:bodyPr/>
            <a:lstStyle/>
            <a:p>
              <a:endParaRPr lang="en-US"/>
            </a:p>
          </p:txBody>
        </p:sp>
        <p:sp>
          <p:nvSpPr>
            <p:cNvPr id="158749" name="Line 15"/>
            <p:cNvSpPr>
              <a:spLocks noChangeShapeType="1"/>
            </p:cNvSpPr>
            <p:nvPr>
              <p:custDataLst>
                <p:tags r:id="rId29"/>
              </p:custDataLst>
            </p:nvPr>
          </p:nvSpPr>
          <p:spPr bwMode="gray">
            <a:xfrm>
              <a:off x="126" y="2170"/>
              <a:ext cx="5988" cy="0"/>
            </a:xfrm>
            <a:prstGeom prst="line">
              <a:avLst/>
            </a:prstGeom>
            <a:noFill/>
            <a:ln w="9525">
              <a:solidFill>
                <a:srgbClr val="B2B2B2"/>
              </a:solidFill>
              <a:prstDash val="dash"/>
              <a:round/>
              <a:headEnd/>
              <a:tailEnd/>
            </a:ln>
          </p:spPr>
          <p:txBody>
            <a:bodyPr/>
            <a:lstStyle/>
            <a:p>
              <a:endParaRPr lang="en-US"/>
            </a:p>
          </p:txBody>
        </p:sp>
        <p:sp>
          <p:nvSpPr>
            <p:cNvPr id="158750" name="Line 16"/>
            <p:cNvSpPr>
              <a:spLocks noChangeShapeType="1"/>
            </p:cNvSpPr>
            <p:nvPr>
              <p:custDataLst>
                <p:tags r:id="rId30"/>
              </p:custDataLst>
            </p:nvPr>
          </p:nvSpPr>
          <p:spPr bwMode="gray">
            <a:xfrm>
              <a:off x="126" y="2426"/>
              <a:ext cx="5988" cy="0"/>
            </a:xfrm>
            <a:prstGeom prst="line">
              <a:avLst/>
            </a:prstGeom>
            <a:noFill/>
            <a:ln w="9525">
              <a:solidFill>
                <a:srgbClr val="B2B2B2"/>
              </a:solidFill>
              <a:prstDash val="dash"/>
              <a:round/>
              <a:headEnd/>
              <a:tailEnd/>
            </a:ln>
          </p:spPr>
          <p:txBody>
            <a:bodyPr/>
            <a:lstStyle/>
            <a:p>
              <a:endParaRPr lang="en-US"/>
            </a:p>
          </p:txBody>
        </p:sp>
        <p:sp>
          <p:nvSpPr>
            <p:cNvPr id="158751" name="Line 17"/>
            <p:cNvSpPr>
              <a:spLocks noChangeShapeType="1"/>
            </p:cNvSpPr>
            <p:nvPr>
              <p:custDataLst>
                <p:tags r:id="rId31"/>
              </p:custDataLst>
            </p:nvPr>
          </p:nvSpPr>
          <p:spPr bwMode="gray">
            <a:xfrm>
              <a:off x="126" y="2554"/>
              <a:ext cx="5988" cy="0"/>
            </a:xfrm>
            <a:prstGeom prst="line">
              <a:avLst/>
            </a:prstGeom>
            <a:noFill/>
            <a:ln w="9525">
              <a:solidFill>
                <a:srgbClr val="B2B2B2"/>
              </a:solidFill>
              <a:prstDash val="dash"/>
              <a:round/>
              <a:headEnd/>
              <a:tailEnd/>
            </a:ln>
          </p:spPr>
          <p:txBody>
            <a:bodyPr/>
            <a:lstStyle/>
            <a:p>
              <a:endParaRPr lang="en-US"/>
            </a:p>
          </p:txBody>
        </p:sp>
        <p:sp>
          <p:nvSpPr>
            <p:cNvPr id="158752" name="Line 18"/>
            <p:cNvSpPr>
              <a:spLocks noChangeShapeType="1"/>
            </p:cNvSpPr>
            <p:nvPr>
              <p:custDataLst>
                <p:tags r:id="rId32"/>
              </p:custDataLst>
            </p:nvPr>
          </p:nvSpPr>
          <p:spPr bwMode="gray">
            <a:xfrm>
              <a:off x="126" y="2682"/>
              <a:ext cx="5988" cy="0"/>
            </a:xfrm>
            <a:prstGeom prst="line">
              <a:avLst/>
            </a:prstGeom>
            <a:noFill/>
            <a:ln w="9525">
              <a:solidFill>
                <a:srgbClr val="B2B2B2"/>
              </a:solidFill>
              <a:prstDash val="dash"/>
              <a:round/>
              <a:headEnd/>
              <a:tailEnd/>
            </a:ln>
          </p:spPr>
          <p:txBody>
            <a:bodyPr/>
            <a:lstStyle/>
            <a:p>
              <a:endParaRPr lang="en-US"/>
            </a:p>
          </p:txBody>
        </p:sp>
        <p:sp>
          <p:nvSpPr>
            <p:cNvPr id="158753" name="Line 19"/>
            <p:cNvSpPr>
              <a:spLocks noChangeShapeType="1"/>
            </p:cNvSpPr>
            <p:nvPr>
              <p:custDataLst>
                <p:tags r:id="rId33"/>
              </p:custDataLst>
            </p:nvPr>
          </p:nvSpPr>
          <p:spPr bwMode="gray">
            <a:xfrm>
              <a:off x="126" y="2810"/>
              <a:ext cx="5988" cy="0"/>
            </a:xfrm>
            <a:prstGeom prst="line">
              <a:avLst/>
            </a:prstGeom>
            <a:noFill/>
            <a:ln w="9525">
              <a:solidFill>
                <a:srgbClr val="B2B2B2"/>
              </a:solidFill>
              <a:prstDash val="dash"/>
              <a:round/>
              <a:headEnd/>
              <a:tailEnd/>
            </a:ln>
          </p:spPr>
          <p:txBody>
            <a:bodyPr/>
            <a:lstStyle/>
            <a:p>
              <a:endParaRPr lang="en-US"/>
            </a:p>
          </p:txBody>
        </p:sp>
        <p:sp>
          <p:nvSpPr>
            <p:cNvPr id="158754" name="Line 20"/>
            <p:cNvSpPr>
              <a:spLocks noChangeShapeType="1"/>
            </p:cNvSpPr>
            <p:nvPr>
              <p:custDataLst>
                <p:tags r:id="rId34"/>
              </p:custDataLst>
            </p:nvPr>
          </p:nvSpPr>
          <p:spPr bwMode="gray">
            <a:xfrm>
              <a:off x="126" y="2938"/>
              <a:ext cx="5988" cy="0"/>
            </a:xfrm>
            <a:prstGeom prst="line">
              <a:avLst/>
            </a:prstGeom>
            <a:noFill/>
            <a:ln w="9525">
              <a:solidFill>
                <a:srgbClr val="B2B2B2"/>
              </a:solidFill>
              <a:prstDash val="dash"/>
              <a:round/>
              <a:headEnd/>
              <a:tailEnd/>
            </a:ln>
          </p:spPr>
          <p:txBody>
            <a:bodyPr/>
            <a:lstStyle/>
            <a:p>
              <a:endParaRPr lang="en-US"/>
            </a:p>
          </p:txBody>
        </p:sp>
        <p:sp>
          <p:nvSpPr>
            <p:cNvPr id="158755" name="Line 21"/>
            <p:cNvSpPr>
              <a:spLocks noChangeShapeType="1"/>
            </p:cNvSpPr>
            <p:nvPr>
              <p:custDataLst>
                <p:tags r:id="rId35"/>
              </p:custDataLst>
            </p:nvPr>
          </p:nvSpPr>
          <p:spPr bwMode="gray">
            <a:xfrm>
              <a:off x="126" y="890"/>
              <a:ext cx="5988" cy="0"/>
            </a:xfrm>
            <a:prstGeom prst="line">
              <a:avLst/>
            </a:prstGeom>
            <a:noFill/>
            <a:ln w="9525">
              <a:solidFill>
                <a:srgbClr val="B2B2B2"/>
              </a:solidFill>
              <a:prstDash val="dash"/>
              <a:round/>
              <a:headEnd/>
              <a:tailEnd/>
            </a:ln>
          </p:spPr>
          <p:txBody>
            <a:bodyPr/>
            <a:lstStyle/>
            <a:p>
              <a:endParaRPr lang="en-US"/>
            </a:p>
          </p:txBody>
        </p:sp>
        <p:sp>
          <p:nvSpPr>
            <p:cNvPr id="158756" name="Line 22"/>
            <p:cNvSpPr>
              <a:spLocks noChangeShapeType="1"/>
            </p:cNvSpPr>
            <p:nvPr>
              <p:custDataLst>
                <p:tags r:id="rId36"/>
              </p:custDataLst>
            </p:nvPr>
          </p:nvSpPr>
          <p:spPr bwMode="gray">
            <a:xfrm>
              <a:off x="126" y="3067"/>
              <a:ext cx="5988" cy="0"/>
            </a:xfrm>
            <a:prstGeom prst="line">
              <a:avLst/>
            </a:prstGeom>
            <a:noFill/>
            <a:ln w="9525">
              <a:solidFill>
                <a:srgbClr val="B2B2B2"/>
              </a:solidFill>
              <a:prstDash val="dash"/>
              <a:round/>
              <a:headEnd/>
              <a:tailEnd/>
            </a:ln>
          </p:spPr>
          <p:txBody>
            <a:bodyPr/>
            <a:lstStyle/>
            <a:p>
              <a:endParaRPr lang="en-US"/>
            </a:p>
          </p:txBody>
        </p:sp>
      </p:grpSp>
      <p:sp>
        <p:nvSpPr>
          <p:cNvPr id="158724" name="Line 24"/>
          <p:cNvSpPr>
            <a:spLocks noChangeShapeType="1"/>
          </p:cNvSpPr>
          <p:nvPr>
            <p:custDataLst>
              <p:tags r:id="rId4"/>
            </p:custDataLst>
          </p:nvPr>
        </p:nvSpPr>
        <p:spPr bwMode="gray">
          <a:xfrm>
            <a:off x="200025" y="5421313"/>
            <a:ext cx="9505950" cy="0"/>
          </a:xfrm>
          <a:prstGeom prst="line">
            <a:avLst/>
          </a:prstGeom>
          <a:noFill/>
          <a:ln w="9525">
            <a:solidFill>
              <a:srgbClr val="B2B2B2"/>
            </a:solidFill>
            <a:prstDash val="dash"/>
            <a:round/>
            <a:headEnd/>
            <a:tailEnd/>
          </a:ln>
        </p:spPr>
        <p:txBody>
          <a:bodyPr/>
          <a:lstStyle/>
          <a:p>
            <a:endParaRPr lang="en-US"/>
          </a:p>
        </p:txBody>
      </p:sp>
      <p:sp>
        <p:nvSpPr>
          <p:cNvPr id="158725" name="Line 25"/>
          <p:cNvSpPr>
            <a:spLocks noChangeShapeType="1"/>
          </p:cNvSpPr>
          <p:nvPr>
            <p:custDataLst>
              <p:tags r:id="rId5"/>
            </p:custDataLst>
          </p:nvPr>
        </p:nvSpPr>
        <p:spPr bwMode="gray">
          <a:xfrm>
            <a:off x="200025" y="5626100"/>
            <a:ext cx="9505950" cy="0"/>
          </a:xfrm>
          <a:prstGeom prst="line">
            <a:avLst/>
          </a:prstGeom>
          <a:noFill/>
          <a:ln w="9525">
            <a:solidFill>
              <a:srgbClr val="B2B2B2"/>
            </a:solidFill>
            <a:prstDash val="dash"/>
            <a:round/>
            <a:headEnd/>
            <a:tailEnd/>
          </a:ln>
        </p:spPr>
        <p:txBody>
          <a:bodyPr/>
          <a:lstStyle/>
          <a:p>
            <a:endParaRPr lang="en-US"/>
          </a:p>
        </p:txBody>
      </p:sp>
      <p:sp>
        <p:nvSpPr>
          <p:cNvPr id="158726" name="Line 26"/>
          <p:cNvSpPr>
            <a:spLocks noChangeShapeType="1"/>
          </p:cNvSpPr>
          <p:nvPr>
            <p:custDataLst>
              <p:tags r:id="rId6"/>
            </p:custDataLst>
          </p:nvPr>
        </p:nvSpPr>
        <p:spPr bwMode="gray">
          <a:xfrm>
            <a:off x="200025" y="5829300"/>
            <a:ext cx="9505950" cy="0"/>
          </a:xfrm>
          <a:prstGeom prst="line">
            <a:avLst/>
          </a:prstGeom>
          <a:noFill/>
          <a:ln w="9525">
            <a:solidFill>
              <a:srgbClr val="B2B2B2"/>
            </a:solidFill>
            <a:prstDash val="dash"/>
            <a:round/>
            <a:headEnd/>
            <a:tailEnd/>
          </a:ln>
        </p:spPr>
        <p:txBody>
          <a:bodyPr/>
          <a:lstStyle/>
          <a:p>
            <a:endParaRPr lang="en-US"/>
          </a:p>
        </p:txBody>
      </p:sp>
      <p:sp>
        <p:nvSpPr>
          <p:cNvPr id="158727" name="Line 27"/>
          <p:cNvSpPr>
            <a:spLocks noChangeShapeType="1"/>
          </p:cNvSpPr>
          <p:nvPr>
            <p:custDataLst>
              <p:tags r:id="rId7"/>
            </p:custDataLst>
          </p:nvPr>
        </p:nvSpPr>
        <p:spPr bwMode="gray">
          <a:xfrm>
            <a:off x="200025" y="6034088"/>
            <a:ext cx="9505950" cy="0"/>
          </a:xfrm>
          <a:prstGeom prst="line">
            <a:avLst/>
          </a:prstGeom>
          <a:noFill/>
          <a:ln w="9525">
            <a:solidFill>
              <a:srgbClr val="B2B2B2"/>
            </a:solidFill>
            <a:prstDash val="dash"/>
            <a:round/>
            <a:headEnd/>
            <a:tailEnd/>
          </a:ln>
        </p:spPr>
        <p:txBody>
          <a:bodyPr/>
          <a:lstStyle/>
          <a:p>
            <a:endParaRPr lang="en-US"/>
          </a:p>
        </p:txBody>
      </p:sp>
      <p:sp>
        <p:nvSpPr>
          <p:cNvPr id="158728" name="Line 28"/>
          <p:cNvSpPr>
            <a:spLocks noChangeShapeType="1"/>
          </p:cNvSpPr>
          <p:nvPr>
            <p:custDataLst>
              <p:tags r:id="rId8"/>
            </p:custDataLst>
          </p:nvPr>
        </p:nvSpPr>
        <p:spPr bwMode="gray">
          <a:xfrm>
            <a:off x="200025" y="5218113"/>
            <a:ext cx="9505950" cy="0"/>
          </a:xfrm>
          <a:prstGeom prst="line">
            <a:avLst/>
          </a:prstGeom>
          <a:noFill/>
          <a:ln w="9525">
            <a:solidFill>
              <a:srgbClr val="B2B2B2"/>
            </a:solidFill>
            <a:prstDash val="dash"/>
            <a:round/>
            <a:headEnd/>
            <a:tailEnd/>
          </a:ln>
        </p:spPr>
        <p:txBody>
          <a:bodyPr/>
          <a:lstStyle/>
          <a:p>
            <a:endParaRPr lang="en-US"/>
          </a:p>
        </p:txBody>
      </p:sp>
      <p:sp>
        <p:nvSpPr>
          <p:cNvPr id="158729" name="Line 30"/>
          <p:cNvSpPr>
            <a:spLocks noChangeShapeType="1"/>
          </p:cNvSpPr>
          <p:nvPr>
            <p:custDataLst>
              <p:tags r:id="rId9"/>
            </p:custDataLst>
          </p:nvPr>
        </p:nvSpPr>
        <p:spPr bwMode="gray">
          <a:xfrm>
            <a:off x="200025" y="6237288"/>
            <a:ext cx="9505950" cy="0"/>
          </a:xfrm>
          <a:prstGeom prst="line">
            <a:avLst/>
          </a:prstGeom>
          <a:noFill/>
          <a:ln w="9525">
            <a:solidFill>
              <a:srgbClr val="B2B2B2"/>
            </a:solidFill>
            <a:prstDash val="dash"/>
            <a:round/>
            <a:headEnd/>
            <a:tailEnd/>
          </a:ln>
        </p:spPr>
        <p:txBody>
          <a:bodyPr/>
          <a:lstStyle/>
          <a:p>
            <a:endParaRPr lang="en-US"/>
          </a:p>
        </p:txBody>
      </p:sp>
      <p:sp>
        <p:nvSpPr>
          <p:cNvPr id="158730" name="Rectangle 31"/>
          <p:cNvSpPr>
            <a:spLocks noChangeArrowheads="1"/>
          </p:cNvSpPr>
          <p:nvPr>
            <p:custDataLst>
              <p:tags r:id="rId10"/>
            </p:custDataLst>
          </p:nvPr>
        </p:nvSpPr>
        <p:spPr bwMode="gray">
          <a:xfrm>
            <a:off x="200025" y="1268413"/>
            <a:ext cx="9505950" cy="144462"/>
          </a:xfrm>
          <a:prstGeom prst="rect">
            <a:avLst/>
          </a:prstGeom>
          <a:solidFill>
            <a:srgbClr val="B2B2B2"/>
          </a:solidFill>
          <a:ln w="9525">
            <a:solidFill>
              <a:srgbClr val="B2B2B2"/>
            </a:solidFill>
            <a:miter lim="800000"/>
            <a:headEnd/>
            <a:tailEnd/>
          </a:ln>
        </p:spPr>
        <p:txBody>
          <a:bodyPr wrap="none" anchor="ctr"/>
          <a:lstStyle/>
          <a:p>
            <a:pPr algn="ctr"/>
            <a:endParaRPr lang="en-US" sz="1400">
              <a:latin typeface="Arial" charset="0"/>
              <a:cs typeface="Arial" charset="0"/>
            </a:endParaRPr>
          </a:p>
        </p:txBody>
      </p:sp>
      <p:sp>
        <p:nvSpPr>
          <p:cNvPr id="158731" name="Rectangle 32"/>
          <p:cNvSpPr>
            <a:spLocks noGrp="1" noChangeArrowheads="1"/>
          </p:cNvSpPr>
          <p:nvPr>
            <p:ph type="body" idx="4294967295"/>
            <p:custDataLst>
              <p:tags r:id="rId11"/>
            </p:custDataLst>
          </p:nvPr>
        </p:nvSpPr>
        <p:spPr bwMode="gray">
          <a:xfrm>
            <a:off x="200025" y="1412875"/>
            <a:ext cx="6624638" cy="3741738"/>
          </a:xfrm>
        </p:spPr>
        <p:txBody>
          <a:bodyPr lIns="36000" tIns="0" rIns="36000" bIns="36000"/>
          <a:lstStyle/>
          <a:p>
            <a:pPr marL="330200" indent="-330200" defTabSz="358775">
              <a:lnSpc>
                <a:spcPct val="110000"/>
              </a:lnSpc>
              <a:buFontTx/>
              <a:buNone/>
            </a:pPr>
            <a:r>
              <a:rPr lang="en-GB" sz="1100" u="sng" smtClean="0"/>
              <a:t>Actions</a:t>
            </a:r>
            <a:endParaRPr lang="en-GB" b="0" smtClean="0"/>
          </a:p>
          <a:p>
            <a:pPr marL="330200" indent="-330200" defTabSz="358775">
              <a:lnSpc>
                <a:spcPct val="110000"/>
              </a:lnSpc>
              <a:buFontTx/>
              <a:buNone/>
            </a:pPr>
            <a:r>
              <a:rPr lang="en-GB" sz="1100" smtClean="0"/>
              <a:t>3.1	Streamline corporate support functions, reducing costs in the process.</a:t>
            </a:r>
            <a:r>
              <a:rPr lang="en-GB" sz="1100" u="sng" smtClean="0"/>
              <a:t> </a:t>
            </a:r>
          </a:p>
          <a:p>
            <a:pPr marL="330200" indent="-330200" defTabSz="358775">
              <a:lnSpc>
                <a:spcPct val="110000"/>
              </a:lnSpc>
              <a:buFontTx/>
              <a:buAutoNum type="romanLcPeriod"/>
            </a:pPr>
            <a:r>
              <a:rPr lang="en-GB" sz="1100" b="0" smtClean="0"/>
              <a:t>Review communications work, reducing costs in line with agreed targets</a:t>
            </a:r>
          </a:p>
          <a:p>
            <a:pPr marL="330200" indent="-330200" defTabSz="358775">
              <a:lnSpc>
                <a:spcPct val="110000"/>
              </a:lnSpc>
              <a:buFontTx/>
              <a:buAutoNum type="romanLcPeriod"/>
            </a:pPr>
            <a:r>
              <a:rPr lang="en-GB" sz="1100" b="0" smtClean="0"/>
              <a:t>Review Ofsted's transactional Human Resources and learning and development functions in line with the centrally provided next generation HR service </a:t>
            </a:r>
          </a:p>
          <a:p>
            <a:pPr marL="330200" indent="-330200" defTabSz="358775">
              <a:lnSpc>
                <a:spcPct val="110000"/>
              </a:lnSpc>
              <a:buFontTx/>
              <a:buAutoNum type="romanLcPeriod"/>
            </a:pPr>
            <a:r>
              <a:rPr lang="en-GB" sz="1100" b="0" smtClean="0"/>
              <a:t>Review transactional Finance and Procurement functions and implement as shared service </a:t>
            </a:r>
          </a:p>
          <a:p>
            <a:pPr marL="330200" indent="-330200" defTabSz="358775">
              <a:lnSpc>
                <a:spcPct val="110000"/>
              </a:lnSpc>
              <a:buFontTx/>
              <a:buAutoNum type="romanLcPeriod"/>
            </a:pPr>
            <a:r>
              <a:rPr lang="en-GB" sz="1100" b="0" smtClean="0"/>
              <a:t>Extend or let new ICT services contract  to achieve agreed reductions in ICT spend</a:t>
            </a:r>
            <a:r>
              <a:rPr lang="en-GB" sz="1100" smtClean="0"/>
              <a:t> </a:t>
            </a:r>
          </a:p>
          <a:p>
            <a:pPr marL="330200" indent="-330200" defTabSz="358775">
              <a:lnSpc>
                <a:spcPct val="105000"/>
              </a:lnSpc>
              <a:buFontTx/>
              <a:buNone/>
            </a:pPr>
            <a:endParaRPr lang="en-GB" sz="900" smtClean="0"/>
          </a:p>
          <a:p>
            <a:pPr marL="330200" indent="-330200" defTabSz="358775">
              <a:lnSpc>
                <a:spcPct val="105000"/>
              </a:lnSpc>
              <a:buFontTx/>
              <a:buNone/>
            </a:pPr>
            <a:r>
              <a:rPr lang="en-GB" sz="1100" smtClean="0"/>
              <a:t>3.2	Reduce the indirect cost of inspection and regulation to those we inspect and regulate </a:t>
            </a:r>
          </a:p>
          <a:p>
            <a:pPr marL="330200" indent="-330200" defTabSz="358775">
              <a:lnSpc>
                <a:spcPct val="105000"/>
              </a:lnSpc>
              <a:buClr>
                <a:schemeClr val="tx1"/>
              </a:buClr>
              <a:buFontTx/>
              <a:buAutoNum type="romanLcPeriod"/>
            </a:pPr>
            <a:r>
              <a:rPr lang="en-GB" sz="1100" b="0" smtClean="0"/>
              <a:t>Review and reduce where possible requests for data and other information as part of new inspection framework developments</a:t>
            </a:r>
          </a:p>
          <a:p>
            <a:pPr marL="330200" indent="-330200" defTabSz="358775">
              <a:lnSpc>
                <a:spcPct val="110000"/>
              </a:lnSpc>
              <a:buClr>
                <a:schemeClr val="tx1"/>
              </a:buClr>
              <a:buFontTx/>
              <a:buAutoNum type="romanLcPeriod"/>
            </a:pPr>
            <a:r>
              <a:rPr lang="en-GB" sz="1100" b="0" smtClean="0"/>
              <a:t>Review and reduce where possible notice given to services before inspection events to reduce time spent by providers in preparation  </a:t>
            </a:r>
          </a:p>
          <a:p>
            <a:pPr marL="330200" indent="-330200" defTabSz="358775">
              <a:lnSpc>
                <a:spcPct val="110000"/>
              </a:lnSpc>
              <a:buClr>
                <a:schemeClr val="tx1"/>
              </a:buClr>
              <a:buFontTx/>
              <a:buAutoNum type="romanLcPeriod"/>
            </a:pPr>
            <a:endParaRPr lang="en-GB" sz="1100" b="0" smtClean="0"/>
          </a:p>
          <a:p>
            <a:pPr marL="330200" indent="-330200" defTabSz="358775">
              <a:lnSpc>
                <a:spcPct val="90000"/>
              </a:lnSpc>
              <a:spcBef>
                <a:spcPct val="0"/>
              </a:spcBef>
              <a:buSzTx/>
              <a:buFontTx/>
              <a:buNone/>
            </a:pPr>
            <a:endParaRPr lang="en-GB" smtClean="0">
              <a:latin typeface="Arial" charset="0"/>
              <a:ea typeface="ヒラギノ角ゴ ProN W3"/>
              <a:cs typeface="ヒラギノ角ゴ ProN W3"/>
            </a:endParaRPr>
          </a:p>
        </p:txBody>
      </p:sp>
      <p:sp>
        <p:nvSpPr>
          <p:cNvPr id="158732" name="Rectangle 33"/>
          <p:cNvSpPr>
            <a:spLocks noChangeArrowheads="1"/>
          </p:cNvSpPr>
          <p:nvPr>
            <p:custDataLst>
              <p:tags r:id="rId12"/>
            </p:custDataLst>
          </p:nvPr>
        </p:nvSpPr>
        <p:spPr bwMode="gray">
          <a:xfrm>
            <a:off x="4089400" y="404813"/>
            <a:ext cx="5616575" cy="863600"/>
          </a:xfrm>
          <a:prstGeom prst="rect">
            <a:avLst/>
          </a:prstGeom>
          <a:noFill/>
          <a:ln w="9525" algn="ctr">
            <a:solidFill>
              <a:srgbClr val="B2B2B2"/>
            </a:solidFill>
            <a:miter lim="800000"/>
            <a:headEnd/>
            <a:tailEnd/>
          </a:ln>
        </p:spPr>
        <p:txBody>
          <a:bodyPr lIns="36000" tIns="36000" rIns="36000" bIns="36000"/>
          <a:lstStyle/>
          <a:p>
            <a:pPr eaLnBrk="0" hangingPunct="0">
              <a:spcAft>
                <a:spcPct val="20000"/>
              </a:spcAft>
            </a:pPr>
            <a:r>
              <a:rPr lang="en-GB" sz="1400" i="1">
                <a:solidFill>
                  <a:srgbClr val="292929"/>
                </a:solidFill>
              </a:rPr>
              <a:t>Using resources responsibly in an effective, efficient and sustainable way that focuses on the front-line.</a:t>
            </a:r>
            <a:endParaRPr lang="en-GB" sz="1400">
              <a:solidFill>
                <a:srgbClr val="0182AC"/>
              </a:solidFill>
            </a:endParaRPr>
          </a:p>
          <a:p>
            <a:pPr eaLnBrk="0" hangingPunct="0">
              <a:spcAft>
                <a:spcPct val="20000"/>
              </a:spcAft>
            </a:pPr>
            <a:endParaRPr lang="en-GB" sz="1400" i="1">
              <a:cs typeface="Arial" charset="0"/>
            </a:endParaRPr>
          </a:p>
          <a:p>
            <a:pPr>
              <a:spcBef>
                <a:spcPct val="20000"/>
              </a:spcBef>
              <a:buClr>
                <a:schemeClr val="tx1"/>
              </a:buClr>
            </a:pPr>
            <a:endParaRPr lang="en-GB" sz="1200" i="1">
              <a:cs typeface="Arial" charset="0"/>
            </a:endParaRPr>
          </a:p>
        </p:txBody>
      </p:sp>
      <p:sp>
        <p:nvSpPr>
          <p:cNvPr id="158733" name="Rectangle 34"/>
          <p:cNvSpPr>
            <a:spLocks noChangeArrowheads="1"/>
          </p:cNvSpPr>
          <p:nvPr>
            <p:custDataLst>
              <p:tags r:id="rId13"/>
            </p:custDataLst>
          </p:nvPr>
        </p:nvSpPr>
        <p:spPr bwMode="gray">
          <a:xfrm>
            <a:off x="7040563" y="1412875"/>
            <a:ext cx="2665412" cy="3671888"/>
          </a:xfrm>
          <a:prstGeom prst="rect">
            <a:avLst/>
          </a:prstGeom>
          <a:noFill/>
          <a:ln w="9525" algn="ctr">
            <a:solidFill>
              <a:srgbClr val="B2B2B2"/>
            </a:solidFill>
            <a:miter lim="800000"/>
            <a:headEnd/>
            <a:tailEnd/>
          </a:ln>
        </p:spPr>
        <p:txBody>
          <a:bodyPr lIns="36000" tIns="0" rIns="36000" bIns="36000"/>
          <a:lstStyle/>
          <a:p>
            <a:pPr marL="342900" indent="-342900" defTabSz="627063">
              <a:lnSpc>
                <a:spcPct val="110000"/>
              </a:lnSpc>
            </a:pPr>
            <a:r>
              <a:rPr lang="en-GB" sz="1200" b="1" u="sng">
                <a:latin typeface="Arial" charset="0"/>
                <a:ea typeface="ヒラギノ角ゴ ProN W3"/>
                <a:cs typeface="Arial" charset="0"/>
              </a:rPr>
              <a:t>Start		End		</a:t>
            </a:r>
          </a:p>
          <a:p>
            <a:pPr marL="342900" indent="-342900" defTabSz="627063">
              <a:lnSpc>
                <a:spcPct val="125000"/>
              </a:lnSpc>
            </a:pPr>
            <a:endParaRPr lang="en-GB" sz="1100">
              <a:ea typeface="ヒラギノ角ゴ ProN W3"/>
              <a:cs typeface="Arial" charset="0"/>
            </a:endParaRPr>
          </a:p>
          <a:p>
            <a:pPr marL="342900" indent="-342900" defTabSz="627063" eaLnBrk="0" hangingPunct="0">
              <a:lnSpc>
                <a:spcPct val="125000"/>
              </a:lnSpc>
            </a:pPr>
            <a:r>
              <a:rPr lang="en-GB" sz="1100">
                <a:ea typeface="ヒラギノ角ゴ ProN W3"/>
                <a:cs typeface="Arial" charset="0"/>
              </a:rPr>
              <a:t>Oct 2010	April 2012	</a:t>
            </a:r>
            <a:endParaRPr lang="en-GB" sz="1100">
              <a:solidFill>
                <a:srgbClr val="292929"/>
              </a:solidFill>
              <a:ea typeface="ヒラギノ角ゴ ProN W3"/>
              <a:cs typeface="Arial" charset="0"/>
            </a:endParaRPr>
          </a:p>
          <a:p>
            <a:pPr marL="342900" indent="-342900" defTabSz="627063" eaLnBrk="0" hangingPunct="0">
              <a:lnSpc>
                <a:spcPct val="105000"/>
              </a:lnSpc>
            </a:pPr>
            <a:endParaRPr lang="en-GB" sz="400">
              <a:solidFill>
                <a:srgbClr val="292929"/>
              </a:solidFill>
              <a:ea typeface="ヒラギノ角ゴ ProN W3"/>
              <a:cs typeface="Arial" charset="0"/>
            </a:endParaRPr>
          </a:p>
          <a:p>
            <a:pPr marL="342900" indent="-342900" defTabSz="627063" eaLnBrk="0" hangingPunct="0">
              <a:lnSpc>
                <a:spcPct val="90000"/>
              </a:lnSpc>
            </a:pPr>
            <a:r>
              <a:rPr lang="en-GB" sz="1100">
                <a:solidFill>
                  <a:srgbClr val="292929"/>
                </a:solidFill>
                <a:ea typeface="ヒラギノ角ゴ ProN W3"/>
                <a:cs typeface="Arial" charset="0"/>
              </a:rPr>
              <a:t>Oct 2010	April 2012	</a:t>
            </a:r>
          </a:p>
          <a:p>
            <a:pPr marL="342900" indent="-342900" defTabSz="627063" eaLnBrk="0" hangingPunct="0">
              <a:lnSpc>
                <a:spcPct val="110000"/>
              </a:lnSpc>
            </a:pPr>
            <a:endParaRPr lang="en-GB" sz="1100">
              <a:solidFill>
                <a:srgbClr val="292929"/>
              </a:solidFill>
              <a:ea typeface="ヒラギノ角ゴ ProN W3"/>
              <a:cs typeface="Arial" charset="0"/>
            </a:endParaRPr>
          </a:p>
          <a:p>
            <a:pPr marL="342900" indent="-342900" defTabSz="627063" eaLnBrk="0" hangingPunct="0">
              <a:lnSpc>
                <a:spcPct val="115000"/>
              </a:lnSpc>
            </a:pPr>
            <a:r>
              <a:rPr lang="en-GB" sz="1100">
                <a:solidFill>
                  <a:srgbClr val="292929"/>
                </a:solidFill>
                <a:ea typeface="ヒラギノ角ゴ ProN W3"/>
                <a:cs typeface="Arial" charset="0"/>
              </a:rPr>
              <a:t>Oct 2010	April 2013</a:t>
            </a:r>
            <a:endParaRPr lang="en-GB" sz="1100">
              <a:ea typeface="ヒラギノ角ゴ ProN W3"/>
              <a:cs typeface="Arial" charset="0"/>
            </a:endParaRPr>
          </a:p>
          <a:p>
            <a:pPr marL="342900" indent="-342900" defTabSz="627063" eaLnBrk="0" hangingPunct="0">
              <a:lnSpc>
                <a:spcPct val="115000"/>
              </a:lnSpc>
            </a:pPr>
            <a:r>
              <a:rPr lang="en-GB" sz="1100">
                <a:ea typeface="ヒラギノ角ゴ ProN W3"/>
                <a:cs typeface="Arial" charset="0"/>
              </a:rPr>
              <a:t>Oct 2010	Dec 2011</a:t>
            </a:r>
          </a:p>
          <a:p>
            <a:pPr marL="342900" indent="-342900" defTabSz="627063" eaLnBrk="0" hangingPunct="0">
              <a:lnSpc>
                <a:spcPct val="110000"/>
              </a:lnSpc>
            </a:pPr>
            <a:endParaRPr lang="en-GB" sz="1100">
              <a:ea typeface="ヒラギノ角ゴ ProN W3"/>
              <a:cs typeface="Arial" charset="0"/>
            </a:endParaRPr>
          </a:p>
          <a:p>
            <a:pPr marL="342900" indent="-342900" defTabSz="627063" eaLnBrk="0" hangingPunct="0">
              <a:lnSpc>
                <a:spcPct val="110000"/>
              </a:lnSpc>
            </a:pPr>
            <a:endParaRPr lang="en-GB" sz="1400">
              <a:ea typeface="ヒラギノ角ゴ ProN W3"/>
              <a:cs typeface="Arial" charset="0"/>
            </a:endParaRPr>
          </a:p>
          <a:p>
            <a:pPr marL="342900" indent="-342900" defTabSz="627063" eaLnBrk="0" hangingPunct="0">
              <a:lnSpc>
                <a:spcPct val="110000"/>
              </a:lnSpc>
            </a:pPr>
            <a:r>
              <a:rPr lang="en-GB" sz="1100">
                <a:ea typeface="ヒラギノ角ゴ ProN W3"/>
                <a:cs typeface="Arial" charset="0"/>
              </a:rPr>
              <a:t>April 2011	April 2013</a:t>
            </a:r>
          </a:p>
          <a:p>
            <a:pPr marL="342900" indent="-342900" defTabSz="627063" eaLnBrk="0" hangingPunct="0">
              <a:lnSpc>
                <a:spcPct val="110000"/>
              </a:lnSpc>
            </a:pPr>
            <a:endParaRPr lang="en-GB" sz="800">
              <a:ea typeface="ヒラギノ角ゴ ProN W3"/>
              <a:cs typeface="Arial" charset="0"/>
            </a:endParaRPr>
          </a:p>
          <a:p>
            <a:pPr marL="342900" indent="-342900" defTabSz="627063" eaLnBrk="0" hangingPunct="0">
              <a:lnSpc>
                <a:spcPct val="110000"/>
              </a:lnSpc>
            </a:pPr>
            <a:endParaRPr lang="en-GB" sz="800">
              <a:ea typeface="ヒラギノ角ゴ ProN W3"/>
              <a:cs typeface="Arial" charset="0"/>
            </a:endParaRPr>
          </a:p>
          <a:p>
            <a:pPr marL="342900" indent="-342900" defTabSz="627063" eaLnBrk="0" hangingPunct="0">
              <a:lnSpc>
                <a:spcPct val="105000"/>
              </a:lnSpc>
            </a:pPr>
            <a:r>
              <a:rPr lang="en-GB" sz="1100">
                <a:solidFill>
                  <a:srgbClr val="292929"/>
                </a:solidFill>
                <a:ea typeface="ヒラギノ角ゴ ProN W3"/>
                <a:cs typeface="Arial" charset="0"/>
              </a:rPr>
              <a:t>April 2011	April 2013</a:t>
            </a:r>
          </a:p>
        </p:txBody>
      </p:sp>
      <p:sp>
        <p:nvSpPr>
          <p:cNvPr id="158734" name="Rectangle 35"/>
          <p:cNvSpPr>
            <a:spLocks noGrp="1" noChangeArrowheads="1"/>
          </p:cNvSpPr>
          <p:nvPr>
            <p:ph type="title" idx="4294967295"/>
            <p:custDataLst>
              <p:tags r:id="rId14"/>
            </p:custDataLst>
          </p:nvPr>
        </p:nvSpPr>
        <p:spPr bwMode="gray">
          <a:xfrm>
            <a:off x="200025" y="404813"/>
            <a:ext cx="3762375" cy="863600"/>
          </a:xfrm>
          <a:ln algn="ctr"/>
        </p:spPr>
        <p:txBody>
          <a:bodyPr lIns="36000" tIns="36000" rIns="36000" bIns="36000" anchor="t"/>
          <a:lstStyle/>
          <a:p>
            <a:pPr eaLnBrk="1" hangingPunct="1">
              <a:lnSpc>
                <a:spcPct val="110000"/>
              </a:lnSpc>
            </a:pPr>
            <a:r>
              <a:rPr lang="en-GB" sz="2000" smtClean="0">
                <a:ea typeface="ヒラギノ角ゴ ProN W3"/>
                <a:cs typeface="ヒラギノ角ゴ ProN W3"/>
              </a:rPr>
              <a:t>3. </a:t>
            </a:r>
            <a:r>
              <a:rPr lang="en-GB" sz="2000" smtClean="0"/>
              <a:t>Better ways of working</a:t>
            </a:r>
          </a:p>
        </p:txBody>
      </p:sp>
      <p:sp>
        <p:nvSpPr>
          <p:cNvPr id="158735" name="Rectangle 36"/>
          <p:cNvSpPr>
            <a:spLocks noChangeArrowheads="1"/>
          </p:cNvSpPr>
          <p:nvPr>
            <p:custDataLst>
              <p:tags r:id="rId15"/>
            </p:custDataLst>
          </p:nvPr>
        </p:nvSpPr>
        <p:spPr bwMode="gray">
          <a:xfrm>
            <a:off x="200025" y="5229225"/>
            <a:ext cx="6624638" cy="1008063"/>
          </a:xfrm>
          <a:prstGeom prst="rect">
            <a:avLst/>
          </a:prstGeom>
          <a:noFill/>
          <a:ln w="9525" algn="ctr">
            <a:solidFill>
              <a:srgbClr val="B2B2B2"/>
            </a:solidFill>
            <a:miter lim="800000"/>
            <a:headEnd/>
            <a:tailEnd/>
          </a:ln>
        </p:spPr>
        <p:txBody>
          <a:bodyPr lIns="36000" tIns="0" rIns="36000" bIns="36000"/>
          <a:lstStyle/>
          <a:p>
            <a:pPr marL="342900" indent="-342900" defTabSz="358775">
              <a:lnSpc>
                <a:spcPct val="110000"/>
              </a:lnSpc>
            </a:pPr>
            <a:r>
              <a:rPr lang="en-GB" sz="1200" b="1" u="sng">
                <a:latin typeface="Arial" charset="0"/>
                <a:ea typeface="ヒラギノ角ゴ ProN W3"/>
                <a:cs typeface="Arial" charset="0"/>
              </a:rPr>
              <a:t>MILESTONES</a:t>
            </a:r>
          </a:p>
          <a:p>
            <a:pPr marL="342900" indent="-342900" defTabSz="358775">
              <a:lnSpc>
                <a:spcPct val="110000"/>
              </a:lnSpc>
            </a:pPr>
            <a:r>
              <a:rPr lang="en-GB" sz="1200" b="1">
                <a:latin typeface="Arial" charset="0"/>
                <a:ea typeface="ヒラギノ角ゴ ProN W3"/>
                <a:cs typeface="Arial" charset="0"/>
              </a:rPr>
              <a:t>			</a:t>
            </a:r>
            <a:r>
              <a:rPr lang="en-GB" sz="1200">
                <a:ea typeface="ヒラギノ角ゴ ProN W3"/>
                <a:cs typeface="Arial" charset="0"/>
              </a:rPr>
              <a:t>A.	Spending review requirements established</a:t>
            </a:r>
          </a:p>
        </p:txBody>
      </p:sp>
      <p:sp>
        <p:nvSpPr>
          <p:cNvPr id="158736" name="Rectangle 37"/>
          <p:cNvSpPr>
            <a:spLocks noChangeArrowheads="1"/>
          </p:cNvSpPr>
          <p:nvPr>
            <p:custDataLst>
              <p:tags r:id="rId16"/>
            </p:custDataLst>
          </p:nvPr>
        </p:nvSpPr>
        <p:spPr bwMode="gray">
          <a:xfrm>
            <a:off x="200025" y="5084763"/>
            <a:ext cx="9505950" cy="144462"/>
          </a:xfrm>
          <a:prstGeom prst="rect">
            <a:avLst/>
          </a:prstGeom>
          <a:solidFill>
            <a:srgbClr val="B2B2B2"/>
          </a:solidFill>
          <a:ln w="9525">
            <a:solidFill>
              <a:srgbClr val="B2B2B2"/>
            </a:solidFill>
            <a:miter lim="800000"/>
            <a:headEnd/>
            <a:tailEnd/>
          </a:ln>
        </p:spPr>
        <p:txBody>
          <a:bodyPr wrap="none" anchor="ctr"/>
          <a:lstStyle/>
          <a:p>
            <a:pPr algn="ctr"/>
            <a:endParaRPr lang="en-US" sz="1400">
              <a:latin typeface="Arial" charset="0"/>
              <a:cs typeface="Arial" charset="0"/>
            </a:endParaRPr>
          </a:p>
        </p:txBody>
      </p:sp>
      <p:sp>
        <p:nvSpPr>
          <p:cNvPr id="158737" name="Rectangle 38"/>
          <p:cNvSpPr>
            <a:spLocks noChangeArrowheads="1"/>
          </p:cNvSpPr>
          <p:nvPr>
            <p:custDataLst>
              <p:tags r:id="rId17"/>
            </p:custDataLst>
          </p:nvPr>
        </p:nvSpPr>
        <p:spPr bwMode="gray">
          <a:xfrm>
            <a:off x="7040563" y="5229225"/>
            <a:ext cx="2665412" cy="1008063"/>
          </a:xfrm>
          <a:prstGeom prst="rect">
            <a:avLst/>
          </a:prstGeom>
          <a:noFill/>
          <a:ln w="9525" algn="ctr">
            <a:solidFill>
              <a:srgbClr val="B2B2B2"/>
            </a:solidFill>
            <a:miter lim="800000"/>
            <a:headEnd/>
            <a:tailEnd/>
          </a:ln>
        </p:spPr>
        <p:txBody>
          <a:bodyPr lIns="36000" tIns="0" rIns="36000" bIns="36000"/>
          <a:lstStyle/>
          <a:p>
            <a:pPr defTabSz="627063">
              <a:lnSpc>
                <a:spcPct val="110000"/>
              </a:lnSpc>
            </a:pPr>
            <a:endParaRPr lang="en-GB" sz="1200">
              <a:latin typeface="Arial" charset="0"/>
              <a:ea typeface="ヒラギノ角ゴ ProN W3"/>
              <a:cs typeface="Arial" charset="0"/>
            </a:endParaRPr>
          </a:p>
          <a:p>
            <a:pPr defTabSz="627063" eaLnBrk="0" hangingPunct="0">
              <a:lnSpc>
                <a:spcPct val="110000"/>
              </a:lnSpc>
            </a:pPr>
            <a:r>
              <a:rPr lang="en-GB" sz="1200">
                <a:ea typeface="ヒラギノ角ゴ ProN W3"/>
                <a:cs typeface="Arial" charset="0"/>
              </a:rPr>
              <a:t>Oct 2010</a:t>
            </a:r>
          </a:p>
        </p:txBody>
      </p:sp>
      <p:sp>
        <p:nvSpPr>
          <p:cNvPr id="158738" name="Rectangle 39"/>
          <p:cNvSpPr>
            <a:spLocks noChangeArrowheads="1"/>
          </p:cNvSpPr>
          <p:nvPr>
            <p:custDataLst>
              <p:tags r:id="rId18"/>
            </p:custDataLst>
          </p:nvPr>
        </p:nvSpPr>
        <p:spPr bwMode="gray">
          <a:xfrm>
            <a:off x="200025" y="6237288"/>
            <a:ext cx="9505950" cy="144462"/>
          </a:xfrm>
          <a:prstGeom prst="rect">
            <a:avLst/>
          </a:prstGeom>
          <a:solidFill>
            <a:srgbClr val="B2B2B2"/>
          </a:solidFill>
          <a:ln w="9525" algn="ctr">
            <a:solidFill>
              <a:srgbClr val="B2B2B2"/>
            </a:solidFill>
            <a:miter lim="800000"/>
            <a:headEnd/>
            <a:tailEnd/>
          </a:ln>
        </p:spPr>
        <p:txBody>
          <a:bodyPr wrap="none" anchor="ctr"/>
          <a:lstStyle/>
          <a:p>
            <a:pPr algn="ctr"/>
            <a:endParaRPr lang="en-US" sz="1400">
              <a:latin typeface="Arial" charset="0"/>
              <a:cs typeface="Arial"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xeIU70nxAEOVJB48K_BiSA"/>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WefIDgmNoEqR0.zzV851fQ"/>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IRFR.XDPtECtnbB9gHuJWg"/>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3OKykgawREywTC8HOB6oRg"/>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yRogxtZNf0.AUqtCgaBQ3g"/>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Off0rmBbaEmNAbj8_lKQ_w"/>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Cya3oqzmeUSZwax2ToEmHw"/>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iIeysOy47kO3.gO5Dir6Sw"/>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8vQO7JuJTEui9LW6KVaWIg"/>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eP9Fl1EUI0yZTYxvkrL91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ZK_Lgegqi0yJbLmwHiYUQ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llKFKtZqxEu.iFhy8XJrKg"/>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Q7MtsHZpGEyImZmugolLsQ"/>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fdSsnqBob0eLNrEytWVawA"/>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G.DtIu1AWE2UVxsqlkiORw"/>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xejePefU30.m8uZ6jZFqug"/>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jb7MRVSuG0SIoy93FSxf2A"/>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2oF5upWESEGqBkfhTB9Pn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JhFz9a97EEmXNs.grP3YEg"/>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kkHSSZLSYkib3XoRWrnZ_w"/>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gfAXvekLGkyWdRd4YxFUj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otMeDe5K0EuCaixy9.h7Nw"/>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xOTozqHUckK10uSxWLJ0p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JTf0qcXZhUOTmMCtYUn4i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VdpeuCyDqky38o5QVhvSvQ"/>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BmTxmwKchEa0BOnOKnx2dw"/>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CUHjFmZfHUSvo_OCYCt2XA"/>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mwFmVhGVpkyxRjCMZcjiFQ"/>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xeIU70nxAEOVJB48K_BiSA"/>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llKFKtZqxEu.iFhy8XJrKg"/>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otMeDe5K0EuCaixy9.h7Nw"/>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yfoyLf_6bkOWYB9QmvFLb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xejePefU30.m8uZ6jZFqu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z260i6Ff20arlrQy_1otqg"/>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Sc.cv0ap10i.AyLXR9a.mQ"/>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1aFvR3Q34Eqtxwu0Qn11Sw"/>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I59lZBZR6Em2KbXzXF5Ivw"/>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g3NhtMP7e0COkRNAeaxymQ"/>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WefIDgmNoEqR0.zzV851f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IRFR.XDPtECtnbB9gHuJWg"/>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3OKykgawREywTC8HOB6oRg"/>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yRogxtZNf0.AUqtCgaBQ3g"/>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Off0rmBbaEmNAbj8_lKQ_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jb7MRVSuG0SIoy93FSxf2A"/>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Cya3oqzmeUSZwax2ToEmHw"/>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iIeysOy47kO3.gO5Dir6Sw"/>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8vQO7JuJTEui9LW6KVaWIg"/>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eP9Fl1EUI0yZTYxvkrL91w"/>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ZK_Lgegqi0yJbLmwHiYUQQ"/>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Q7MtsHZpGEyImZmugolLs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fdSsnqBob0eLNrEytWVaw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2oF5upWESEGqBkfhTB9Pn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JhFz9a97EEmXNs.grP3YE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kkHSSZLSYkib3XoRWrnZ_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mMmvfuCRkORyh24UM5Yc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gfAXvekLGkyWdRd4YxFUj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G.DtIu1AWE2UVxsqlkiOR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yfoyLf_6bkOWYB9QmvFLb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z260i6Ff20arlrQy_1otq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Sc.cv0ap10i.AyLXR9a.m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1aFvR3Q34Eqtxwu0Qn11S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I59lZBZR6Em2KbXzXF5Iv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g3NhtMP7e0COkRNAeaxym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WefIDgmNoEqR0.zzV851f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IRFR.XDPtECtnbB9gHuJW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3OKykgawREywTC8HOB6oR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yRogxtZNf0.AUqtCgaBQ3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qcCAPI4wukOSMGLA1QQfd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Off0rmBbaEmNAbj8_lKQ_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Cya3oqzmeUSZwax2ToEmH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iIeysOy47kO3.gO5Dir6S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8vQO7JuJTEui9LW6KVaWI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eP9Fl1EUI0yZTYxvkrL91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ZK_Lgegqi0yJbLmwHiYUQ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Q7MtsHZpGEyImZmugolLs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dSsnqBob0eLNrEytWVaw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G.DtIu1AWE2UVxsqlkiOR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xOTozqHUckK10uSxWLJ0p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qcCAPI4wukOSMGLA1QQfd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xOTozqHUckK10uSxWLJ0p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JTf0qcXZhUOTmMCtYUn4i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VdpeuCyDqky38o5QVhvSv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BmTxmwKchEa0BOnOKnx2d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CUHjFmZfHUSvo_OCYCt2X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mwFmVhGVpkyxRjCMZcjiF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xeIU70nxAEOVJB48K_BiSA"/>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KFKtZqxEu.iFhy8XJrK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otMeDe5K0EuCaixy9.h7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JTf0qcXZhUOTmMCtYUn4i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xejePefU30.m8uZ6jZFqu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jb7MRVSuG0SIoy93FSxf2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2oF5upWESEGqBkfhTB9Pn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JhFz9a97EEmXNs.grP3YE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kkHSSZLSYkib3XoRWrnZ_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rmMmvfuCRkORyh24UM5Yc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gfAXvekLGkyWdRd4YxFUj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yfoyLf_6bkOWYB9QmvFLb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z260i6Ff20arlrQy_1otq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Sc.cv0ap10i.AyLXR9a.m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VdpeuCyDqky38o5QVhvSv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1aFvR3Q34Eqtxwu0Qn11S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I59lZBZR6Em2KbXzXF5Iv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g3NhtMP7e0COkRNAeaxym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WefIDgmNoEqR0.zzV851f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IRFR.XDPtECtnbB9gHuJW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3OKykgawREywTC8HOB6oRg"/>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yRogxtZNf0.AUqtCgaBQ3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Off0rmBbaEmNAbj8_lKQ_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Cya3oqzmeUSZwax2ToEmH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iIeysOy47kO3.gO5Dir6S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mTxmwKchEa0BOnOKnx2dw"/>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8vQO7JuJTEui9LW6KVaWI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eP9Fl1EUI0yZTYxvkrL91w"/>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ZK_Lgegqi0yJbLmwHiYUQ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Q7MtsHZpGEyImZmugolLsQ"/>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dSsnqBob0eLNrEytWVaw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G.DtIu1AWE2UVxsqlkiOR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qcCAPI4wukOSMGLA1QQfd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xOTozqHUckK10uSxWLJ0p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JTf0qcXZhUOTmMCtYUn4i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CUHjFmZfHUSvo_OCYCt2X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VdpeuCyDqky38o5QVhvSv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BmTxmwKchEa0BOnOKnx2dw"/>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CUHjFmZfHUSvo_OCYCt2XA"/>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mwFmVhGVpkyxRjCMZcjiFQ"/>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xeIU70nxAEOVJB48K_BiS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llKFKtZqxEu.iFhy8XJrK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otMeDe5K0EuCaixy9.h7N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xejePefU30.m8uZ6jZFqug"/>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jb7MRVSuG0SIoy93FSxf2A"/>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2oF5upWESEGqBkfhTB9Pn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mwFmVhGVpkyxRjCMZcjiF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JhFz9a97EEmXNs.grP3YE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kkHSSZLSYkib3XoRWrnZ_w"/>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rmMmvfuCRkORyh24UM5Ycw"/>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gfAXvekLGkyWdRd4YxFUjQ"/>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yfoyLf_6bkOWYB9QmvFLbw"/>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z260i6Ff20arlrQy_1otqg"/>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Sc.cv0ap10i.AyLXR9a.m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1aFvR3Q34Eqtxwu0Qn11Sw"/>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I59lZBZR6Em2KbXzXF5Iv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g3NhtMP7e0COkRNAeaxymQ"/>
</p:tagLst>
</file>

<file path=ppt/theme/theme1.xml><?xml version="1.0" encoding="utf-8"?>
<a:theme xmlns:a="http://schemas.openxmlformats.org/drawingml/2006/main" name="blank">
  <a:themeElements>
    <a:clrScheme name="">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fontScheme name="blank">
      <a:majorFont>
        <a:latin typeface="Lucida Sans Unicode"/>
        <a:ea typeface=""/>
        <a:cs typeface=""/>
      </a:majorFont>
      <a:minorFont>
        <a:latin typeface="Lucida Sans Unicod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Lucida Sans Unicode"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Lucida Sans Unicode" pitchFamily="3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177B57"/>
    </a:dk2>
    <a:lt2>
      <a:srgbClr val="808080"/>
    </a:lt2>
    <a:accent1>
      <a:srgbClr val="E2E2E2"/>
    </a:accent1>
    <a:accent2>
      <a:srgbClr val="BCDEC2"/>
    </a:accent2>
    <a:accent3>
      <a:srgbClr val="FFFFFF"/>
    </a:accent3>
    <a:accent4>
      <a:srgbClr val="000000"/>
    </a:accent4>
    <a:accent5>
      <a:srgbClr val="EEEEEE"/>
    </a:accent5>
    <a:accent6>
      <a:srgbClr val="AAC9B0"/>
    </a:accent6>
    <a:hlink>
      <a:srgbClr val="5BAD82"/>
    </a:hlink>
    <a:folHlink>
      <a:srgbClr val="8EC6A1"/>
    </a:folHlink>
  </a:clrScheme>
</a:themeOverride>
</file>

<file path=docProps/app.xml><?xml version="1.0" encoding="utf-8"?>
<Properties xmlns="http://schemas.openxmlformats.org/officeDocument/2006/extended-properties" xmlns:vt="http://schemas.openxmlformats.org/officeDocument/2006/docPropsVTypes">
  <Template>blank</Template>
  <TotalTime>9515</TotalTime>
  <Words>2885</Words>
  <Application>Microsoft Office PowerPoint</Application>
  <PresentationFormat>A4 Paper (210x297 mm)</PresentationFormat>
  <Paragraphs>445</Paragraphs>
  <Slides>18</Slides>
  <Notes>18</Notes>
  <HiddenSlides>0</HiddenSlides>
  <MMClips>0</MMClips>
  <ScaleCrop>false</ScaleCrop>
  <HeadingPairs>
    <vt:vector size="8" baseType="variant">
      <vt:variant>
        <vt:lpstr>Fonts Used</vt:lpstr>
      </vt:variant>
      <vt:variant>
        <vt:i4>4</vt:i4>
      </vt:variant>
      <vt:variant>
        <vt:lpstr>Design Template</vt:lpstr>
      </vt:variant>
      <vt:variant>
        <vt:i4>2</vt:i4>
      </vt:variant>
      <vt:variant>
        <vt:lpstr>Embedded OLE Servers</vt:lpstr>
      </vt:variant>
      <vt:variant>
        <vt:i4>1</vt:i4>
      </vt:variant>
      <vt:variant>
        <vt:lpstr>Slide Titles</vt:lpstr>
      </vt:variant>
      <vt:variant>
        <vt:i4>18</vt:i4>
      </vt:variant>
    </vt:vector>
  </HeadingPairs>
  <TitlesOfParts>
    <vt:vector size="25" baseType="lpstr">
      <vt:lpstr>Lucida Sans Unicode</vt:lpstr>
      <vt:lpstr>Arial</vt:lpstr>
      <vt:lpstr>Arial Unicode MS</vt:lpstr>
      <vt:lpstr>ヒラギノ角ゴ ProN W3</vt:lpstr>
      <vt:lpstr>blank</vt:lpstr>
      <vt:lpstr>blank</vt:lpstr>
      <vt:lpstr>Presentation</vt:lpstr>
      <vt:lpstr>Slide 0</vt:lpstr>
      <vt:lpstr>Slide 1</vt:lpstr>
      <vt:lpstr>Slide 2</vt:lpstr>
      <vt:lpstr>Slide 3</vt:lpstr>
      <vt:lpstr>Slide 4</vt:lpstr>
      <vt:lpstr>1. Better inspection and        regulation (1/2) </vt:lpstr>
      <vt:lpstr>1. Better inspection and        regulation (2/2) </vt:lpstr>
      <vt:lpstr>2. Better public involvement </vt:lpstr>
      <vt:lpstr>3. Better ways of working</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 Blank Working draft</dc:title>
  <dc:creator/>
  <dc:description>A4 Blank templ v1.pot</dc:description>
  <cp:lastModifiedBy>ngreenwood</cp:lastModifiedBy>
  <cp:revision>442</cp:revision>
  <dcterms:created xsi:type="dcterms:W3CDTF">2009-12-08T14:48:23Z</dcterms:created>
  <dcterms:modified xsi:type="dcterms:W3CDTF">2010-11-26T13:10:02Z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823712b3-911a-4016-8726-d9dd458df853</vt:lpwstr>
  </property>
  <property fmtid="{D5CDD505-2E9C-101B-9397-08002B2CF9AE}" pid="3" name="bjDocumentSecurityLabel">
    <vt:lpwstr>UNCLASSIFIED</vt:lpwstr>
  </property>
  <property fmtid="{D5CDD505-2E9C-101B-9397-08002B2CF9AE}" pid="4" name="Document Security Label">
    <vt:lpwstr>UNCLASSIFIED</vt:lpwstr>
  </property>
  <property fmtid="{D5CDD505-2E9C-101B-9397-08002B2CF9AE}" pid="5" name="bjDocumentSecurityXML">
    <vt:lpwstr>&lt;label version="1.0"&gt;&lt;element uid="id_newpolicy" value=""/&gt;&lt;element uid="id_unclassified" value=""/&gt;&lt;/label&gt;</vt:lpwstr>
  </property>
  <property fmtid="{D5CDD505-2E9C-101B-9397-08002B2CF9AE}" pid="6" name="bjDocumentSecurityPolicyProp">
    <vt:lpwstr>UK</vt:lpwstr>
  </property>
  <property fmtid="{D5CDD505-2E9C-101B-9397-08002B2CF9AE}" pid="7" name="bjDocumentSecurityPolicyPropID">
    <vt:lpwstr>id_newpolicy</vt:lpwstr>
  </property>
  <property fmtid="{D5CDD505-2E9C-101B-9397-08002B2CF9AE}" pid="8" name="bjDocumentSecurityProp1">
    <vt:lpwstr>UNCLASSIFIED</vt:lpwstr>
  </property>
  <property fmtid="{D5CDD505-2E9C-101B-9397-08002B2CF9AE}" pid="9" name="bjSecLabelProp1ID">
    <vt:lpwstr>id_unclassified</vt:lpwstr>
  </property>
  <property fmtid="{D5CDD505-2E9C-101B-9397-08002B2CF9AE}" pid="10" name="bjDocumentSecurityProp2">
    <vt:lpwstr/>
  </property>
  <property fmtid="{D5CDD505-2E9C-101B-9397-08002B2CF9AE}" pid="11" name="bjSecLabelProp2ID">
    <vt:lpwstr/>
  </property>
  <property fmtid="{D5CDD505-2E9C-101B-9397-08002B2CF9AE}" pid="12" name="bjDocumentSecurityProp3">
    <vt:lpwstr/>
  </property>
  <property fmtid="{D5CDD505-2E9C-101B-9397-08002B2CF9AE}" pid="13" name="bjSecLabelProp3ID">
    <vt:lpwstr/>
  </property>
  <property fmtid="{D5CDD505-2E9C-101B-9397-08002B2CF9AE}" pid="14" name="eGMS.protectiveMarking">
    <vt:lpwstr/>
  </property>
</Properties>
</file>